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000" cy="530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000" cy="530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/>
          <p:cNvSpPr/>
          <p:nvPr/>
        </p:nvSpPr>
        <p:spPr>
          <a:xfrm>
            <a:off x="1080720" y="201240"/>
            <a:ext cx="8419320" cy="169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rmAutofit fontScale="98000"/>
          </a:bodyPr>
          <a:lstStyle/>
          <a:p>
            <a:pPr>
              <a:lnSpc>
                <a:spcPct val="90000"/>
              </a:lnSpc>
              <a:spcBef>
                <a:spcPts val="1225"/>
              </a:spcBef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Project #7:</a:t>
            </a:r>
            <a:r>
              <a:rPr lang="en-US" sz="20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 IoT augmented physical scale model of a suburban home</a:t>
            </a:r>
            <a:br/>
            <a:br/>
            <a:r>
              <a:rPr lang="en-US" sz="18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REU Students: </a:t>
            </a:r>
            <a:r>
              <a:rPr lang="en-US" sz="1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Wahub Ahmed, Abraam Youssef</a:t>
            </a:r>
            <a:br/>
            <a:r>
              <a:rPr lang="en-US" sz="1800" b="0" strike="noStrike" spc="-52">
                <a:solidFill>
                  <a:srgbClr val="000000"/>
                </a:solidFill>
                <a:latin typeface="Helvetica Neue"/>
                <a:ea typeface="Helvetica Neue"/>
              </a:rPr>
              <a:t>Faculty mentors:</a:t>
            </a:r>
            <a:r>
              <a:rPr lang="en-US" sz="1800" b="1" strike="noStrike" spc="-52">
                <a:solidFill>
                  <a:srgbClr val="000000"/>
                </a:solidFill>
                <a:latin typeface="Helvetica Neue"/>
                <a:ea typeface="Helvetica Neue"/>
              </a:rPr>
              <a:t> Damla Turgut, Lotzi Bölöni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/>
            <a:r>
              <a:rPr lang="en-US" sz="1800" b="0" strike="noStrike" spc="-52">
                <a:solidFill>
                  <a:srgbClr val="000000"/>
                </a:solidFill>
                <a:latin typeface="Helvetica Neue"/>
                <a:ea typeface="Helvetica Neue"/>
              </a:rPr>
              <a:t>Graduate mentor:</a:t>
            </a:r>
            <a:r>
              <a:rPr lang="en-US" sz="1800" b="1" strike="noStrike" spc="-52">
                <a:solidFill>
                  <a:srgbClr val="000000"/>
                </a:solidFill>
                <a:latin typeface="Helvetica Neue"/>
                <a:ea typeface="Helvetica Neue"/>
              </a:rPr>
              <a:t> Furkan Cimen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7" name="Content Placeholder 2"/>
          <p:cNvSpPr/>
          <p:nvPr/>
        </p:nvSpPr>
        <p:spPr>
          <a:xfrm>
            <a:off x="1007280" y="1828800"/>
            <a:ext cx="8238240" cy="433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normAutofit fontScale="66000"/>
          </a:bodyPr>
          <a:lstStyle/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pos="0" algn="l"/>
              </a:tabLst>
            </a:pPr>
            <a:r>
              <a:rPr lang="en-US" sz="20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Week 3 (May 28 – June 3, 2022)</a:t>
            </a:r>
            <a:endParaRPr lang="en-US" sz="2000" b="0" strike="noStrike" spc="-1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Accomplishments:</a:t>
            </a:r>
            <a:endParaRPr lang="en-US" sz="18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Leveled the studs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Controlled speed with motor driver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Coded the sun simulation for the experiment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Extended sun path and motor axis for model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Created a GitHub repository for the code</a:t>
            </a:r>
            <a:endParaRPr lang="en-US" sz="1400" b="0" strike="noStrike" spc="-1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pos="0" algn="l"/>
              </a:tabLst>
            </a:pPr>
            <a:endParaRPr lang="en-US" sz="1400" b="0" strike="noStrike" spc="-1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Problem &amp; Solutions</a:t>
            </a:r>
            <a:endParaRPr lang="en-US" sz="18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Motor driver was not reliable and functional when experimenting</a:t>
            </a:r>
            <a:endParaRPr lang="en-US" sz="1400" b="0" strike="noStrike" spc="-1">
              <a:latin typeface="Arial"/>
            </a:endParaRPr>
          </a:p>
          <a:p>
            <a:pPr marL="648000" lvl="2" indent="-2160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Restart and remove the short for the enable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 Speed was too high or too low</a:t>
            </a:r>
            <a:endParaRPr lang="en-US" sz="1400" b="0" strike="noStrike" spc="-1">
              <a:latin typeface="Arial"/>
            </a:endParaRPr>
          </a:p>
          <a:p>
            <a:pPr marL="648000" lvl="2" indent="-2160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Reprogrammed the model to discrete values rather continuous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 Sun path was too short to cover the ScaledHome</a:t>
            </a:r>
            <a:endParaRPr lang="en-US" sz="1400" b="0" strike="noStrike" spc="-1">
              <a:latin typeface="Arial"/>
            </a:endParaRPr>
          </a:p>
          <a:p>
            <a:pPr marL="648000" lvl="2" indent="-2160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Extended the sun path 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Raspberry Pi did not produce enough voltage</a:t>
            </a:r>
            <a:endParaRPr lang="en-US" sz="1400" b="0" strike="noStrike" spc="-1">
              <a:latin typeface="Arial"/>
            </a:endParaRPr>
          </a:p>
          <a:p>
            <a:pPr marL="648000" lvl="2" indent="-2160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Connected 12V power supply to motor driver</a:t>
            </a:r>
            <a:endParaRPr lang="en-US" sz="1400" b="0" strike="noStrike" spc="-1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pos="0" algn="l"/>
              </a:tabLst>
            </a:pPr>
            <a:r>
              <a:rPr lang="en-US" sz="1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Plans for next week:</a:t>
            </a:r>
            <a:endParaRPr lang="en-US" sz="18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Complete the model of the Sun and test the code for simulating the days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Complete the calculation of the temperature gradients to simulate the relative temperatures in the home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Change the code for the ScaledHome to add a variety of Sun positions that correlate with the change in temperatures</a:t>
            </a:r>
            <a:endParaRPr lang="en-US" sz="1400" b="0" strike="noStrike" spc="-1">
              <a:latin typeface="Arial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Add trees and possibly clouds to the home</a:t>
            </a:r>
            <a:endParaRPr lang="en-US" sz="1400" b="0" strike="noStrike" spc="-1">
              <a:latin typeface="Arial"/>
            </a:endParaRPr>
          </a:p>
        </p:txBody>
      </p:sp>
      <p:grpSp>
        <p:nvGrpSpPr>
          <p:cNvPr id="78" name="Grup 1"/>
          <p:cNvGrpSpPr/>
          <p:nvPr/>
        </p:nvGrpSpPr>
        <p:grpSpPr>
          <a:xfrm>
            <a:off x="-36720" y="5847120"/>
            <a:ext cx="12226680" cy="1084320"/>
            <a:chOff x="-36720" y="5847120"/>
            <a:chExt cx="12226680" cy="1084320"/>
          </a:xfrm>
        </p:grpSpPr>
        <p:sp>
          <p:nvSpPr>
            <p:cNvPr id="79" name="Dikdörtgen 5"/>
            <p:cNvSpPr/>
            <p:nvPr/>
          </p:nvSpPr>
          <p:spPr>
            <a:xfrm>
              <a:off x="0" y="6499080"/>
              <a:ext cx="12189960" cy="35676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80" name="Resim 7" descr="metin, ulaşım, tekerlek içeren bir resim&#10;&#10;Açıklama otomatik olarak oluşturuldu"/>
            <p:cNvPicPr/>
            <p:nvPr/>
          </p:nvPicPr>
          <p:blipFill>
            <a:blip r:embed="rId2"/>
            <a:stretch/>
          </p:blipFill>
          <p:spPr>
            <a:xfrm>
              <a:off x="-36720" y="5847120"/>
              <a:ext cx="1078560" cy="108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1" name="Resim 9"/>
            <p:cNvPicPr/>
            <p:nvPr/>
          </p:nvPicPr>
          <p:blipFill>
            <a:blip r:embed="rId3"/>
            <a:stretch/>
          </p:blipFill>
          <p:spPr>
            <a:xfrm>
              <a:off x="11259720" y="5909040"/>
              <a:ext cx="712080" cy="95976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Accomplishments </a:t>
            </a:r>
          </a:p>
        </p:txBody>
      </p:sp>
      <p:grpSp>
        <p:nvGrpSpPr>
          <p:cNvPr id="83" name="Grup 8"/>
          <p:cNvGrpSpPr/>
          <p:nvPr/>
        </p:nvGrpSpPr>
        <p:grpSpPr>
          <a:xfrm>
            <a:off x="-36720" y="5847120"/>
            <a:ext cx="12226680" cy="1084320"/>
            <a:chOff x="-36720" y="5847120"/>
            <a:chExt cx="12226680" cy="1084320"/>
          </a:xfrm>
        </p:grpSpPr>
        <p:sp>
          <p:nvSpPr>
            <p:cNvPr id="84" name="Dikdörtgen 7"/>
            <p:cNvSpPr/>
            <p:nvPr/>
          </p:nvSpPr>
          <p:spPr>
            <a:xfrm>
              <a:off x="0" y="6499080"/>
              <a:ext cx="12189960" cy="35676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85" name="Resim 13" descr="metin, ulaşım, tekerlek içeren bir resim&#10;&#10;Açıklama otomatik olarak oluşturuldu"/>
            <p:cNvPicPr/>
            <p:nvPr/>
          </p:nvPicPr>
          <p:blipFill>
            <a:blip r:embed="rId2"/>
            <a:stretch/>
          </p:blipFill>
          <p:spPr>
            <a:xfrm>
              <a:off x="-36720" y="5847120"/>
              <a:ext cx="1078560" cy="108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6" name="Resim 14"/>
            <p:cNvPicPr/>
            <p:nvPr/>
          </p:nvPicPr>
          <p:blipFill>
            <a:blip r:embed="rId3"/>
            <a:stretch/>
          </p:blipFill>
          <p:spPr>
            <a:xfrm>
              <a:off x="11259720" y="5909040"/>
              <a:ext cx="712080" cy="959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7" name="Picture 86"/>
          <p:cNvPicPr/>
          <p:nvPr/>
        </p:nvPicPr>
        <p:blipFill>
          <a:blip r:embed="rId4"/>
          <a:stretch/>
        </p:blipFill>
        <p:spPr>
          <a:xfrm>
            <a:off x="537120" y="1869480"/>
            <a:ext cx="11121480" cy="293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up 2"/>
          <p:cNvGrpSpPr/>
          <p:nvPr/>
        </p:nvGrpSpPr>
        <p:grpSpPr>
          <a:xfrm>
            <a:off x="-36720" y="5847120"/>
            <a:ext cx="12226680" cy="1084320"/>
            <a:chOff x="-36720" y="5847120"/>
            <a:chExt cx="12226680" cy="1084320"/>
          </a:xfrm>
        </p:grpSpPr>
        <p:sp>
          <p:nvSpPr>
            <p:cNvPr id="89" name="Dikdörtgen 1"/>
            <p:cNvSpPr/>
            <p:nvPr/>
          </p:nvSpPr>
          <p:spPr>
            <a:xfrm>
              <a:off x="0" y="6499080"/>
              <a:ext cx="12189960" cy="35676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90" name="Resim 1" descr="metin, ulaşım, tekerlek içeren bir resim&#10;&#10;Açıklama otomatik olarak oluşturuldu"/>
            <p:cNvPicPr/>
            <p:nvPr/>
          </p:nvPicPr>
          <p:blipFill>
            <a:blip r:embed="rId2"/>
            <a:stretch/>
          </p:blipFill>
          <p:spPr>
            <a:xfrm>
              <a:off x="-36720" y="5847120"/>
              <a:ext cx="1078560" cy="108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1" name="Resim 2"/>
            <p:cNvPicPr/>
            <p:nvPr/>
          </p:nvPicPr>
          <p:blipFill>
            <a:blip r:embed="rId3"/>
            <a:stretch/>
          </p:blipFill>
          <p:spPr>
            <a:xfrm>
              <a:off x="11259720" y="5909040"/>
              <a:ext cx="712080" cy="959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Accomplishments </a:t>
            </a:r>
          </a:p>
        </p:txBody>
      </p:sp>
      <p:pic>
        <p:nvPicPr>
          <p:cNvPr id="93" name="Picture 92"/>
          <p:cNvPicPr/>
          <p:nvPr/>
        </p:nvPicPr>
        <p:blipFill>
          <a:blip r:embed="rId4"/>
          <a:srcRect l="25909" r="29089"/>
          <a:stretch/>
        </p:blipFill>
        <p:spPr>
          <a:xfrm>
            <a:off x="1041840" y="1367280"/>
            <a:ext cx="4800960" cy="480492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93"/>
          <p:cNvPicPr/>
          <p:nvPr/>
        </p:nvPicPr>
        <p:blipFill>
          <a:blip r:embed="rId5"/>
          <a:srcRect l="22159" r="29089"/>
          <a:stretch/>
        </p:blipFill>
        <p:spPr>
          <a:xfrm>
            <a:off x="5943600" y="1416960"/>
            <a:ext cx="5147280" cy="4755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up 3"/>
          <p:cNvGrpSpPr/>
          <p:nvPr/>
        </p:nvGrpSpPr>
        <p:grpSpPr>
          <a:xfrm>
            <a:off x="-36720" y="5847120"/>
            <a:ext cx="12226680" cy="1084320"/>
            <a:chOff x="-36720" y="5847120"/>
            <a:chExt cx="12226680" cy="1084320"/>
          </a:xfrm>
        </p:grpSpPr>
        <p:sp>
          <p:nvSpPr>
            <p:cNvPr id="96" name="Dikdörtgen 2"/>
            <p:cNvSpPr/>
            <p:nvPr/>
          </p:nvSpPr>
          <p:spPr>
            <a:xfrm>
              <a:off x="0" y="6499080"/>
              <a:ext cx="12189960" cy="35676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97" name="Resim 3" descr="metin, ulaşım, tekerlek içeren bir resim&#10;&#10;Açıklama otomatik olarak oluşturuldu"/>
            <p:cNvPicPr/>
            <p:nvPr/>
          </p:nvPicPr>
          <p:blipFill>
            <a:blip r:embed="rId2"/>
            <a:stretch/>
          </p:blipFill>
          <p:spPr>
            <a:xfrm>
              <a:off x="-36720" y="5847120"/>
              <a:ext cx="1078560" cy="108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8" name="Resim 4"/>
            <p:cNvPicPr/>
            <p:nvPr/>
          </p:nvPicPr>
          <p:blipFill>
            <a:blip r:embed="rId3"/>
            <a:stretch/>
          </p:blipFill>
          <p:spPr>
            <a:xfrm>
              <a:off x="11259720" y="5909040"/>
              <a:ext cx="712080" cy="959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Accomplishments </a:t>
            </a:r>
          </a:p>
        </p:txBody>
      </p:sp>
      <p:pic>
        <p:nvPicPr>
          <p:cNvPr id="100" name="Picture 99"/>
          <p:cNvPicPr/>
          <p:nvPr/>
        </p:nvPicPr>
        <p:blipFill>
          <a:blip r:embed="rId4"/>
          <a:srcRect r="20512"/>
          <a:stretch/>
        </p:blipFill>
        <p:spPr>
          <a:xfrm>
            <a:off x="1794240" y="1234800"/>
            <a:ext cx="8721360" cy="4937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up 6"/>
          <p:cNvGrpSpPr/>
          <p:nvPr/>
        </p:nvGrpSpPr>
        <p:grpSpPr>
          <a:xfrm>
            <a:off x="-36720" y="5847120"/>
            <a:ext cx="12226680" cy="1084320"/>
            <a:chOff x="-36720" y="5847120"/>
            <a:chExt cx="12226680" cy="1084320"/>
          </a:xfrm>
        </p:grpSpPr>
        <p:sp>
          <p:nvSpPr>
            <p:cNvPr id="102" name="Dikdörtgen 6"/>
            <p:cNvSpPr/>
            <p:nvPr/>
          </p:nvSpPr>
          <p:spPr>
            <a:xfrm>
              <a:off x="0" y="6499080"/>
              <a:ext cx="12189960" cy="35676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103" name="Resim 11" descr="metin, ulaşım, tekerlek içeren bir resim&#10;&#10;Açıklama otomatik olarak oluşturuldu"/>
            <p:cNvPicPr/>
            <p:nvPr/>
          </p:nvPicPr>
          <p:blipFill>
            <a:blip r:embed="rId2"/>
            <a:stretch/>
          </p:blipFill>
          <p:spPr>
            <a:xfrm>
              <a:off x="-36720" y="5847120"/>
              <a:ext cx="1078560" cy="108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4" name="Resim 12"/>
            <p:cNvPicPr/>
            <p:nvPr/>
          </p:nvPicPr>
          <p:blipFill>
            <a:blip r:embed="rId3"/>
            <a:stretch/>
          </p:blipFill>
          <p:spPr>
            <a:xfrm>
              <a:off x="11259720" y="5909040"/>
              <a:ext cx="712080" cy="959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Accomplishments </a:t>
            </a:r>
          </a:p>
        </p:txBody>
      </p:sp>
      <p:pic>
        <p:nvPicPr>
          <p:cNvPr id="106" name="Picture 105"/>
          <p:cNvPicPr/>
          <p:nvPr/>
        </p:nvPicPr>
        <p:blipFill>
          <a:blip r:embed="rId4"/>
          <a:srcRect t="17436" b="25893"/>
          <a:stretch/>
        </p:blipFill>
        <p:spPr>
          <a:xfrm>
            <a:off x="3886200" y="1371600"/>
            <a:ext cx="3815280" cy="480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up 5"/>
          <p:cNvGrpSpPr/>
          <p:nvPr/>
        </p:nvGrpSpPr>
        <p:grpSpPr>
          <a:xfrm>
            <a:off x="-36720" y="5847120"/>
            <a:ext cx="12226680" cy="1084320"/>
            <a:chOff x="-36720" y="5847120"/>
            <a:chExt cx="12226680" cy="1084320"/>
          </a:xfrm>
        </p:grpSpPr>
        <p:sp>
          <p:nvSpPr>
            <p:cNvPr id="108" name="Dikdörtgen 4"/>
            <p:cNvSpPr/>
            <p:nvPr/>
          </p:nvSpPr>
          <p:spPr>
            <a:xfrm>
              <a:off x="0" y="6499080"/>
              <a:ext cx="12189960" cy="35676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109" name="Resim 8" descr="metin, ulaşım, tekerlek içeren bir resim&#10;&#10;Açıklama otomatik olarak oluşturuldu"/>
            <p:cNvPicPr/>
            <p:nvPr/>
          </p:nvPicPr>
          <p:blipFill>
            <a:blip r:embed="rId2"/>
            <a:stretch/>
          </p:blipFill>
          <p:spPr>
            <a:xfrm>
              <a:off x="-36720" y="5847120"/>
              <a:ext cx="1078560" cy="108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0" name="Resim 10"/>
            <p:cNvPicPr/>
            <p:nvPr/>
          </p:nvPicPr>
          <p:blipFill>
            <a:blip r:embed="rId3"/>
            <a:stretch/>
          </p:blipFill>
          <p:spPr>
            <a:xfrm>
              <a:off x="11259720" y="5909040"/>
              <a:ext cx="712080" cy="959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Problems</a:t>
            </a:r>
          </a:p>
        </p:txBody>
      </p:sp>
      <p:pic>
        <p:nvPicPr>
          <p:cNvPr id="112" name="Picture 111"/>
          <p:cNvPicPr/>
          <p:nvPr/>
        </p:nvPicPr>
        <p:blipFill>
          <a:blip r:embed="rId4"/>
          <a:srcRect l="31534"/>
          <a:stretch/>
        </p:blipFill>
        <p:spPr>
          <a:xfrm>
            <a:off x="4114800" y="1416960"/>
            <a:ext cx="6950520" cy="45720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112"/>
          <p:cNvPicPr/>
          <p:nvPr/>
        </p:nvPicPr>
        <p:blipFill>
          <a:blip r:embed="rId5"/>
          <a:srcRect l="18575" t="16655" r="14808" b="11447"/>
          <a:stretch/>
        </p:blipFill>
        <p:spPr>
          <a:xfrm>
            <a:off x="1600200" y="1143000"/>
            <a:ext cx="2057040" cy="493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Problems</a:t>
            </a:r>
          </a:p>
        </p:txBody>
      </p:sp>
      <p:grpSp>
        <p:nvGrpSpPr>
          <p:cNvPr id="115" name="Grup 7"/>
          <p:cNvGrpSpPr/>
          <p:nvPr/>
        </p:nvGrpSpPr>
        <p:grpSpPr>
          <a:xfrm>
            <a:off x="-36720" y="5847120"/>
            <a:ext cx="12226680" cy="1084320"/>
            <a:chOff x="-36720" y="5847120"/>
            <a:chExt cx="12226680" cy="1084320"/>
          </a:xfrm>
        </p:grpSpPr>
        <p:sp>
          <p:nvSpPr>
            <p:cNvPr id="116" name="Dikdörtgen 8"/>
            <p:cNvSpPr/>
            <p:nvPr/>
          </p:nvSpPr>
          <p:spPr>
            <a:xfrm>
              <a:off x="0" y="6499080"/>
              <a:ext cx="12189960" cy="35676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117" name="Resim 15" descr="metin, ulaşım, tekerlek içeren bir resim&#10;&#10;Açıklama otomatik olarak oluşturuldu"/>
            <p:cNvPicPr/>
            <p:nvPr/>
          </p:nvPicPr>
          <p:blipFill>
            <a:blip r:embed="rId2"/>
            <a:stretch/>
          </p:blipFill>
          <p:spPr>
            <a:xfrm>
              <a:off x="-36720" y="5847120"/>
              <a:ext cx="1078560" cy="108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8" name="Resim 16"/>
            <p:cNvPicPr/>
            <p:nvPr/>
          </p:nvPicPr>
          <p:blipFill>
            <a:blip r:embed="rId3"/>
            <a:stretch/>
          </p:blipFill>
          <p:spPr>
            <a:xfrm>
              <a:off x="11259720" y="5909040"/>
              <a:ext cx="712080" cy="959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4"/>
          <a:srcRect b="39226"/>
          <a:stretch/>
        </p:blipFill>
        <p:spPr>
          <a:xfrm>
            <a:off x="4683960" y="1776240"/>
            <a:ext cx="3088440" cy="416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up 4"/>
          <p:cNvGrpSpPr/>
          <p:nvPr/>
        </p:nvGrpSpPr>
        <p:grpSpPr>
          <a:xfrm>
            <a:off x="-36720" y="5847120"/>
            <a:ext cx="12226680" cy="1084320"/>
            <a:chOff x="-36720" y="5847120"/>
            <a:chExt cx="12226680" cy="1084320"/>
          </a:xfrm>
        </p:grpSpPr>
        <p:sp>
          <p:nvSpPr>
            <p:cNvPr id="121" name="Dikdörtgen 3"/>
            <p:cNvSpPr/>
            <p:nvPr/>
          </p:nvSpPr>
          <p:spPr>
            <a:xfrm>
              <a:off x="0" y="6499080"/>
              <a:ext cx="12189960" cy="35676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lang="en-US" sz="2000" b="0" strike="noStrike" spc="-1">
                <a:latin typeface="Arial"/>
              </a:endParaRPr>
            </a:p>
          </p:txBody>
        </p:sp>
        <p:pic>
          <p:nvPicPr>
            <p:cNvPr id="122" name="Resim 5" descr="metin, ulaşım, tekerlek içeren bir resim&#10;&#10;Açıklama otomatik olarak oluşturuldu"/>
            <p:cNvPicPr/>
            <p:nvPr/>
          </p:nvPicPr>
          <p:blipFill>
            <a:blip r:embed="rId2"/>
            <a:stretch/>
          </p:blipFill>
          <p:spPr>
            <a:xfrm>
              <a:off x="-36720" y="5847120"/>
              <a:ext cx="1078560" cy="108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3" name="Resim 6"/>
            <p:cNvPicPr/>
            <p:nvPr/>
          </p:nvPicPr>
          <p:blipFill>
            <a:blip r:embed="rId3"/>
            <a:stretch/>
          </p:blipFill>
          <p:spPr>
            <a:xfrm>
              <a:off x="11259720" y="5909040"/>
              <a:ext cx="712080" cy="959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Problems</a:t>
            </a:r>
          </a:p>
        </p:txBody>
      </p:sp>
      <p:pic>
        <p:nvPicPr>
          <p:cNvPr id="125" name="Picture 124"/>
          <p:cNvPicPr/>
          <p:nvPr/>
        </p:nvPicPr>
        <p:blipFill>
          <a:blip r:embed="rId4"/>
          <a:srcRect l="21522" t="17436" r="4462" b="17794"/>
          <a:stretch/>
        </p:blipFill>
        <p:spPr>
          <a:xfrm>
            <a:off x="4800600" y="1168920"/>
            <a:ext cx="2742840" cy="5329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286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Helvetica Neue</vt:lpstr>
      <vt:lpstr>Symbol</vt:lpstr>
      <vt:lpstr>Wingdings</vt:lpstr>
      <vt:lpstr>Office Theme</vt:lpstr>
      <vt:lpstr>Office Theme</vt:lpstr>
      <vt:lpstr>PowerPoint Presentation</vt:lpstr>
      <vt:lpstr>Accomplishments </vt:lpstr>
      <vt:lpstr>Accomplishments </vt:lpstr>
      <vt:lpstr>Accomplishments </vt:lpstr>
      <vt:lpstr>Accomplishments </vt:lpstr>
      <vt:lpstr>Problems</vt:lpstr>
      <vt:lpstr>Problems</vt:lpstr>
      <vt:lpstr>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>Kara</dc:creator>
  <dc:description/>
  <cp:lastModifiedBy>Paul Sepulveda</cp:lastModifiedBy>
  <cp:revision>11</cp:revision>
  <dcterms:created xsi:type="dcterms:W3CDTF">2021-05-16T03:04:08Z</dcterms:created>
  <dcterms:modified xsi:type="dcterms:W3CDTF">2023-05-02T18:38:41Z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Geniş ekran</vt:lpwstr>
  </property>
  <property fmtid="{D5CDD505-2E9C-101B-9397-08002B2CF9AE}" pid="3" name="Slides">
    <vt:r8>1</vt:r8>
  </property>
</Properties>
</file>