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tr-TR" sz="4400" spc="-1" strike="noStrike">
                <a:solidFill>
                  <a:srgbClr val="000000"/>
                </a:solidFill>
                <a:latin typeface="Calibri Light"/>
              </a:rPr>
              <a:t>Asıl başlık stilini düzenlemek için tıklayın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800" spc="-1" strike="noStrike">
                <a:solidFill>
                  <a:srgbClr val="000000"/>
                </a:solidFill>
                <a:latin typeface="Calibri"/>
              </a:rPr>
              <a:t>Asıl metin stillerini düzenlemek için tıklayın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400" spc="-1" strike="noStrike">
                <a:solidFill>
                  <a:srgbClr val="000000"/>
                </a:solidFill>
                <a:latin typeface="Calibri"/>
              </a:rPr>
              <a:t>İkinci düzey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2000" spc="-1" strike="noStrike">
                <a:solidFill>
                  <a:srgbClr val="000000"/>
                </a:solidFill>
                <a:latin typeface="Calibri"/>
              </a:rPr>
              <a:t>Üçüncü düzey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1800" spc="-1" strike="noStrike">
                <a:solidFill>
                  <a:srgbClr val="000000"/>
                </a:solidFill>
                <a:latin typeface="Calibri"/>
              </a:rPr>
              <a:t>Dördüncü düzey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1800" spc="-1" strike="noStrike">
                <a:solidFill>
                  <a:srgbClr val="000000"/>
                </a:solidFill>
                <a:latin typeface="Calibri"/>
              </a:rPr>
              <a:t>Beşinci düzey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FAA7F96-1E56-4009-93E9-462315999800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5/19/22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5F75EBA-BC8D-49BC-841E-9FED85328A1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/>
          <p:nvPr/>
        </p:nvSpPr>
        <p:spPr>
          <a:xfrm>
            <a:off x="1080720" y="201240"/>
            <a:ext cx="8421120" cy="169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Project #8: Machine ScaledHome</a:t>
            </a:r>
            <a:br/>
            <a:br/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REU Students: </a:t>
            </a:r>
            <a:r>
              <a:rPr b="1" lang="en-US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Wahub Ahmed Abraam Youssef</a:t>
            </a:r>
            <a:br/>
            <a:r>
              <a:rPr b="0" lang="en-US" sz="1800" spc="-52" strike="noStrike">
                <a:solidFill>
                  <a:srgbClr val="000000"/>
                </a:solidFill>
                <a:latin typeface="Helvetica Neue"/>
                <a:ea typeface="Helvetica Neue"/>
              </a:rPr>
              <a:t>Faculty mentor(s):</a:t>
            </a:r>
            <a:r>
              <a:rPr b="1" lang="en-US" sz="1800" spc="-52" strike="noStrike">
                <a:solidFill>
                  <a:srgbClr val="000000"/>
                </a:solidFill>
                <a:latin typeface="Helvetica Neue"/>
                <a:ea typeface="Helvetica Neue"/>
              </a:rPr>
              <a:t> Damla Turgut, Lotzi Bölöni, Furkan Cimen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" name="Content Placeholder 2"/>
          <p:cNvSpPr/>
          <p:nvPr/>
        </p:nvSpPr>
        <p:spPr>
          <a:xfrm>
            <a:off x="1007280" y="1830600"/>
            <a:ext cx="8240040" cy="434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anchor="t">
            <a:normAutofit fontScale="92000"/>
          </a:bodyPr>
          <a:p>
            <a:pPr marL="20124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Week 1 (May 16 –</a:t>
            </a:r>
            <a:r>
              <a:rPr b="1" lang="en-US" sz="2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May </a:t>
            </a:r>
            <a:r>
              <a:rPr b="1" lang="en-US" sz="2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20</a:t>
            </a:r>
            <a:r>
              <a:rPr b="1" lang="en-US" sz="2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2022)</a:t>
            </a:r>
            <a:endParaRPr b="0" lang="en-US" sz="2000" spc="-1" strike="noStrike">
              <a:latin typeface="Arial"/>
            </a:endParaRPr>
          </a:p>
          <a:p>
            <a:pPr marL="20124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0124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Accomplishments:</a:t>
            </a:r>
            <a:endParaRPr b="0" lang="en-US" sz="1800" spc="-1" strike="noStrike"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472c4"/>
              </a:buClr>
              <a:buFont typeface="Calibri"/>
              <a:buChar char="◦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Connected DC motor to Live wire</a:t>
            </a:r>
            <a:endParaRPr b="0" lang="en-US" sz="1400" spc="-1" strike="noStrike"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472c4"/>
              </a:buClr>
              <a:buFont typeface="Calibri"/>
              <a:buChar char="◦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Designed draft for sun</a:t>
            </a:r>
            <a:endParaRPr b="0" lang="en-US" sz="1400" spc="-1" strike="noStrike"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472c4"/>
              </a:buClr>
              <a:buFont typeface="Calibri"/>
              <a:buChar char="◦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Made plans to buy plywood for ceiling and paint cardboard roof black and compare to roof of previous year</a:t>
            </a:r>
            <a:endParaRPr b="0" lang="en-US" sz="1400" spc="-1" strike="noStrike">
              <a:latin typeface="Arial"/>
            </a:endParaRPr>
          </a:p>
          <a:p>
            <a:pPr marL="20124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  <a:p>
            <a:pPr marL="20124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Problem &amp; Solutions</a:t>
            </a:r>
            <a:endParaRPr b="0" lang="en-US" sz="1800" spc="-1" strike="noStrike"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472c4"/>
              </a:buClr>
              <a:buFont typeface="Calibri"/>
              <a:buChar char="◦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Narrow the research scope</a:t>
            </a:r>
            <a:endParaRPr b="0" lang="en-US" sz="1400" spc="-1" strike="noStrike"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472c4"/>
              </a:buClr>
              <a:buFont typeface="Calibri"/>
              <a:buChar char="◦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Wiring of the circuit is undocumented</a:t>
            </a:r>
            <a:endParaRPr b="0" lang="en-US" sz="1400" spc="-1" strike="noStrike">
              <a:latin typeface="Arial"/>
            </a:endParaRPr>
          </a:p>
          <a:p>
            <a:pPr marL="20124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  <a:p>
            <a:pPr marL="20124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Plans for next week:</a:t>
            </a:r>
            <a:endParaRPr b="0" lang="en-US" sz="1800" spc="-1" strike="noStrike"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472c4"/>
              </a:buClr>
              <a:buFont typeface="Calibri"/>
              <a:buChar char="◦"/>
              <a:tabLst>
                <a:tab algn="l" pos="0"/>
              </a:tabLst>
            </a:pPr>
            <a:r>
              <a:rPr b="0" lang="en-US" sz="1400" spc="-1" strike="noStrike">
                <a:latin typeface="Helvetica Neue"/>
                <a:ea typeface="Helvetica Neue"/>
              </a:rPr>
              <a:t>Laser cut roof and ceiling, paint roof black</a:t>
            </a:r>
            <a:endParaRPr b="0" lang="en-US" sz="1400" spc="-1" strike="noStrike"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472c4"/>
              </a:buClr>
              <a:buFont typeface="Calibri"/>
              <a:buChar char="◦"/>
              <a:tabLst>
                <a:tab algn="l" pos="0"/>
              </a:tabLst>
            </a:pPr>
            <a:r>
              <a:rPr b="0" lang="en-US" sz="1400" spc="-1" strike="noStrike">
                <a:latin typeface="Helvetica Neue"/>
                <a:ea typeface="Helvetica Neue"/>
              </a:rPr>
              <a:t>Set up the sun arc</a:t>
            </a:r>
            <a:endParaRPr b="0" lang="en-US" sz="1400" spc="-1" strike="noStrike">
              <a:latin typeface="Arial"/>
            </a:endParaRPr>
          </a:p>
          <a:p>
            <a:pPr lvl="1" marL="3841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472c4"/>
              </a:buClr>
              <a:buFont typeface="Calibri"/>
              <a:buChar char="◦"/>
              <a:tabLst>
                <a:tab algn="l" pos="0"/>
              </a:tabLst>
            </a:pPr>
            <a:r>
              <a:rPr b="0" lang="en-US" sz="1400" spc="-1" strike="noStrike">
                <a:latin typeface="Helvetica Neue"/>
                <a:ea typeface="Helvetica Neue"/>
              </a:rPr>
              <a:t>Start collecting and modeling data with different features</a:t>
            </a:r>
            <a:endParaRPr b="0" lang="en-US" sz="1400" spc="-1" strike="noStrike">
              <a:latin typeface="Arial"/>
            </a:endParaRPr>
          </a:p>
        </p:txBody>
      </p:sp>
      <p:grpSp>
        <p:nvGrpSpPr>
          <p:cNvPr id="43" name="Grup 1"/>
          <p:cNvGrpSpPr/>
          <p:nvPr/>
        </p:nvGrpSpPr>
        <p:grpSpPr>
          <a:xfrm>
            <a:off x="-36720" y="5847120"/>
            <a:ext cx="12228480" cy="1086120"/>
            <a:chOff x="-36720" y="5847120"/>
            <a:chExt cx="12228480" cy="1086120"/>
          </a:xfrm>
        </p:grpSpPr>
        <p:sp>
          <p:nvSpPr>
            <p:cNvPr id="44" name="Dikdörtgen 5"/>
            <p:cNvSpPr/>
            <p:nvPr/>
          </p:nvSpPr>
          <p:spPr>
            <a:xfrm>
              <a:off x="0" y="6499080"/>
              <a:ext cx="12191760" cy="35856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000000"/>
                  </a:solidFill>
                  <a:latin typeface="Helvetica Neue"/>
                </a:rPr>
                <a:t>NSF REU Research Experience on Internet of Things 2021</a:t>
              </a:r>
              <a:endParaRPr b="0" lang="en-US" sz="2000" spc="-1" strike="noStrike">
                <a:latin typeface="Arial"/>
              </a:endParaRPr>
            </a:p>
          </p:txBody>
        </p:sp>
        <p:pic>
          <p:nvPicPr>
            <p:cNvPr id="45" name="Resim 7" descr="metin, ulaşım, tekerlek içeren bir resim&#10;&#10;Açıklama otomatik olarak oluşturuldu"/>
            <p:cNvPicPr/>
            <p:nvPr/>
          </p:nvPicPr>
          <p:blipFill>
            <a:blip r:embed="rId1"/>
            <a:stretch/>
          </p:blipFill>
          <p:spPr>
            <a:xfrm>
              <a:off x="-36720" y="5847120"/>
              <a:ext cx="1080360" cy="1086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" name="Resim 9" descr=""/>
            <p:cNvPicPr/>
            <p:nvPr/>
          </p:nvPicPr>
          <p:blipFill>
            <a:blip r:embed="rId2"/>
            <a:stretch/>
          </p:blipFill>
          <p:spPr>
            <a:xfrm>
              <a:off x="11259720" y="5909040"/>
              <a:ext cx="713880" cy="9615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LibreOffice/7.2.2.2$Windows_X86_64 LibreOffice_project/02b2acce88a210515b4a5bb2e46cbfb63fe97d56</Application>
  <AppVersion>15.0000</AppVersion>
  <Words>115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  <dc:description/>
  <dc:language>en-US</dc:language>
  <cp:lastModifiedBy/>
  <dcterms:modified xsi:type="dcterms:W3CDTF">2022-05-19T23:29:18Z</dcterms:modified>
  <cp:revision>5</cp:revision>
  <dc:subject/>
  <dc:title>PowerPoint Sunusu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Geniş ekran</vt:lpwstr>
  </property>
  <property fmtid="{D5CDD505-2E9C-101B-9397-08002B2CF9AE}" pid="3" name="Slides">
    <vt:i4>1</vt:i4>
  </property>
</Properties>
</file>