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A29"/>
    <a:srgbClr val="29C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E61349-D98E-47BE-934E-EF23011980E5}" v="302" dt="2022-05-19T21:46:30.436"/>
    <p1510:client id="{BF2CE294-8A82-8F90-CADB-BE74C4C8D150}" v="698" dt="2022-05-19T22:04:16.161"/>
    <p1510:client id="{CB3D2CA5-5FB6-4B0D-939B-ECF1FEE8E40A}" vWet="4" dt="2022-05-19T21:34:19.518"/>
    <p1510:client id="{D2E7E9FC-871E-54CF-B39B-C99F54F1FEF4}" v="112" dt="2022-05-19T21:37:34.9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040FD2-2AD3-4E7C-AE0E-4963F4555AD0}"/>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endParaRPr lang="en-US"/>
          </a:p>
        </p:txBody>
      </p:sp>
      <p:sp>
        <p:nvSpPr>
          <p:cNvPr id="3" name="Alt Başlık 2">
            <a:extLst>
              <a:ext uri="{FF2B5EF4-FFF2-40B4-BE49-F238E27FC236}">
                <a16:creationId xmlns:a16="http://schemas.microsoft.com/office/drawing/2014/main" id="{AC3DE744-3005-46E9-A44C-308C9309E0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Veri Yer Tutucusu 3">
            <a:extLst>
              <a:ext uri="{FF2B5EF4-FFF2-40B4-BE49-F238E27FC236}">
                <a16:creationId xmlns:a16="http://schemas.microsoft.com/office/drawing/2014/main" id="{CCF70145-5AFA-49FC-8612-E465F9A6E161}"/>
              </a:ext>
            </a:extLst>
          </p:cNvPr>
          <p:cNvSpPr>
            <a:spLocks noGrp="1"/>
          </p:cNvSpPr>
          <p:nvPr>
            <p:ph type="dt" sz="half" idx="10"/>
          </p:nvPr>
        </p:nvSpPr>
        <p:spPr/>
        <p:txBody>
          <a:bodyPr/>
          <a:lstStyle/>
          <a:p>
            <a:fld id="{1C468B02-4492-4219-91D7-AA2B2A7E4A13}" type="datetimeFigureOut">
              <a:rPr lang="en-US" smtClean="0"/>
              <a:t>5/19/2022</a:t>
            </a:fld>
            <a:endParaRPr lang="en-US"/>
          </a:p>
        </p:txBody>
      </p:sp>
      <p:sp>
        <p:nvSpPr>
          <p:cNvPr id="5" name="Alt Bilgi Yer Tutucusu 4">
            <a:extLst>
              <a:ext uri="{FF2B5EF4-FFF2-40B4-BE49-F238E27FC236}">
                <a16:creationId xmlns:a16="http://schemas.microsoft.com/office/drawing/2014/main" id="{EC9F84DD-4A83-4422-95E9-A6C016C2F04A}"/>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4E6CF902-3630-46E9-9136-EB20E7CA062A}"/>
              </a:ext>
            </a:extLst>
          </p:cNvPr>
          <p:cNvSpPr>
            <a:spLocks noGrp="1"/>
          </p:cNvSpPr>
          <p:nvPr>
            <p:ph type="sldNum" sz="quarter" idx="12"/>
          </p:nvPr>
        </p:nvSpPr>
        <p:spPr/>
        <p:txBody>
          <a:bodyPr/>
          <a:lstStyle/>
          <a:p>
            <a:fld id="{2C744301-3990-4590-A01D-3C53209055F9}" type="slidenum">
              <a:rPr lang="en-US" smtClean="0"/>
              <a:t>‹#›</a:t>
            </a:fld>
            <a:endParaRPr lang="en-US"/>
          </a:p>
        </p:txBody>
      </p:sp>
    </p:spTree>
    <p:extLst>
      <p:ext uri="{BB962C8B-B14F-4D97-AF65-F5344CB8AC3E}">
        <p14:creationId xmlns:p14="http://schemas.microsoft.com/office/powerpoint/2010/main" val="1452015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0BF90C-7224-48F4-876B-B2C25C6FC550}"/>
              </a:ext>
            </a:extLst>
          </p:cNvPr>
          <p:cNvSpPr>
            <a:spLocks noGrp="1"/>
          </p:cNvSpPr>
          <p:nvPr>
            <p:ph type="title"/>
          </p:nvPr>
        </p:nvSpPr>
        <p:spPr/>
        <p:txBody>
          <a:bodyPr/>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7547988E-F705-4104-ACB8-3C4189626E3B}"/>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3C667B8A-3422-4E06-9D44-54614C57DE64}"/>
              </a:ext>
            </a:extLst>
          </p:cNvPr>
          <p:cNvSpPr>
            <a:spLocks noGrp="1"/>
          </p:cNvSpPr>
          <p:nvPr>
            <p:ph type="dt" sz="half" idx="10"/>
          </p:nvPr>
        </p:nvSpPr>
        <p:spPr/>
        <p:txBody>
          <a:bodyPr/>
          <a:lstStyle/>
          <a:p>
            <a:fld id="{1C468B02-4492-4219-91D7-AA2B2A7E4A13}" type="datetimeFigureOut">
              <a:rPr lang="en-US" smtClean="0"/>
              <a:t>5/19/2022</a:t>
            </a:fld>
            <a:endParaRPr lang="en-US"/>
          </a:p>
        </p:txBody>
      </p:sp>
      <p:sp>
        <p:nvSpPr>
          <p:cNvPr id="5" name="Alt Bilgi Yer Tutucusu 4">
            <a:extLst>
              <a:ext uri="{FF2B5EF4-FFF2-40B4-BE49-F238E27FC236}">
                <a16:creationId xmlns:a16="http://schemas.microsoft.com/office/drawing/2014/main" id="{85DCAD74-B662-444A-A43C-EC43ECA801CA}"/>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AB876F7D-B1AA-4BCF-A41D-25C8D9A35AF7}"/>
              </a:ext>
            </a:extLst>
          </p:cNvPr>
          <p:cNvSpPr>
            <a:spLocks noGrp="1"/>
          </p:cNvSpPr>
          <p:nvPr>
            <p:ph type="sldNum" sz="quarter" idx="12"/>
          </p:nvPr>
        </p:nvSpPr>
        <p:spPr/>
        <p:txBody>
          <a:bodyPr/>
          <a:lstStyle/>
          <a:p>
            <a:fld id="{2C744301-3990-4590-A01D-3C53209055F9}" type="slidenum">
              <a:rPr lang="en-US" smtClean="0"/>
              <a:t>‹#›</a:t>
            </a:fld>
            <a:endParaRPr lang="en-US"/>
          </a:p>
        </p:txBody>
      </p:sp>
    </p:spTree>
    <p:extLst>
      <p:ext uri="{BB962C8B-B14F-4D97-AF65-F5344CB8AC3E}">
        <p14:creationId xmlns:p14="http://schemas.microsoft.com/office/powerpoint/2010/main" val="1936621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697DE8C3-019C-44E3-940F-494AB39B414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AE06E024-3EA2-4562-B8FF-975B3AC734F4}"/>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C6BE6124-018C-489A-8635-DDBA18357B08}"/>
              </a:ext>
            </a:extLst>
          </p:cNvPr>
          <p:cNvSpPr>
            <a:spLocks noGrp="1"/>
          </p:cNvSpPr>
          <p:nvPr>
            <p:ph type="dt" sz="half" idx="10"/>
          </p:nvPr>
        </p:nvSpPr>
        <p:spPr/>
        <p:txBody>
          <a:bodyPr/>
          <a:lstStyle/>
          <a:p>
            <a:fld id="{1C468B02-4492-4219-91D7-AA2B2A7E4A13}" type="datetimeFigureOut">
              <a:rPr lang="en-US" smtClean="0"/>
              <a:t>5/19/2022</a:t>
            </a:fld>
            <a:endParaRPr lang="en-US"/>
          </a:p>
        </p:txBody>
      </p:sp>
      <p:sp>
        <p:nvSpPr>
          <p:cNvPr id="5" name="Alt Bilgi Yer Tutucusu 4">
            <a:extLst>
              <a:ext uri="{FF2B5EF4-FFF2-40B4-BE49-F238E27FC236}">
                <a16:creationId xmlns:a16="http://schemas.microsoft.com/office/drawing/2014/main" id="{8D729DF8-540C-476A-AC4D-9CE51A1C6274}"/>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BC8E0EE4-054A-43A1-B2C1-D3D7F8F2E67E}"/>
              </a:ext>
            </a:extLst>
          </p:cNvPr>
          <p:cNvSpPr>
            <a:spLocks noGrp="1"/>
          </p:cNvSpPr>
          <p:nvPr>
            <p:ph type="sldNum" sz="quarter" idx="12"/>
          </p:nvPr>
        </p:nvSpPr>
        <p:spPr/>
        <p:txBody>
          <a:bodyPr/>
          <a:lstStyle/>
          <a:p>
            <a:fld id="{2C744301-3990-4590-A01D-3C53209055F9}" type="slidenum">
              <a:rPr lang="en-US" smtClean="0"/>
              <a:t>‹#›</a:t>
            </a:fld>
            <a:endParaRPr lang="en-US"/>
          </a:p>
        </p:txBody>
      </p:sp>
    </p:spTree>
    <p:extLst>
      <p:ext uri="{BB962C8B-B14F-4D97-AF65-F5344CB8AC3E}">
        <p14:creationId xmlns:p14="http://schemas.microsoft.com/office/powerpoint/2010/main" val="2398060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F57516-C983-4EC3-9AFD-CBB82EE74FE4}"/>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BB303887-4831-4DAA-B99B-EE527B8836FA}"/>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C87696A0-D1ED-4DB6-9BEB-5A4A3B6CF292}"/>
              </a:ext>
            </a:extLst>
          </p:cNvPr>
          <p:cNvSpPr>
            <a:spLocks noGrp="1"/>
          </p:cNvSpPr>
          <p:nvPr>
            <p:ph type="dt" sz="half" idx="10"/>
          </p:nvPr>
        </p:nvSpPr>
        <p:spPr/>
        <p:txBody>
          <a:bodyPr/>
          <a:lstStyle/>
          <a:p>
            <a:fld id="{1C468B02-4492-4219-91D7-AA2B2A7E4A13}" type="datetimeFigureOut">
              <a:rPr lang="en-US" smtClean="0"/>
              <a:t>5/19/2022</a:t>
            </a:fld>
            <a:endParaRPr lang="en-US"/>
          </a:p>
        </p:txBody>
      </p:sp>
      <p:sp>
        <p:nvSpPr>
          <p:cNvPr id="5" name="Alt Bilgi Yer Tutucusu 4">
            <a:extLst>
              <a:ext uri="{FF2B5EF4-FFF2-40B4-BE49-F238E27FC236}">
                <a16:creationId xmlns:a16="http://schemas.microsoft.com/office/drawing/2014/main" id="{A3E4C33E-F419-4C14-9A0C-BE6CE49427AB}"/>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772D4C73-3E52-48B7-B350-A1AAA8F96234}"/>
              </a:ext>
            </a:extLst>
          </p:cNvPr>
          <p:cNvSpPr>
            <a:spLocks noGrp="1"/>
          </p:cNvSpPr>
          <p:nvPr>
            <p:ph type="sldNum" sz="quarter" idx="12"/>
          </p:nvPr>
        </p:nvSpPr>
        <p:spPr/>
        <p:txBody>
          <a:bodyPr/>
          <a:lstStyle/>
          <a:p>
            <a:fld id="{2C744301-3990-4590-A01D-3C53209055F9}" type="slidenum">
              <a:rPr lang="en-US" smtClean="0"/>
              <a:t>‹#›</a:t>
            </a:fld>
            <a:endParaRPr lang="en-US"/>
          </a:p>
        </p:txBody>
      </p:sp>
    </p:spTree>
    <p:extLst>
      <p:ext uri="{BB962C8B-B14F-4D97-AF65-F5344CB8AC3E}">
        <p14:creationId xmlns:p14="http://schemas.microsoft.com/office/powerpoint/2010/main" val="290475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1EB6EE-5A9B-4D16-A4C3-900E0F016272}"/>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E8BE3B57-6B57-4CBD-AB6C-1937F521B5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DB0E9C68-F886-4520-8FA7-87C36AA8E631}"/>
              </a:ext>
            </a:extLst>
          </p:cNvPr>
          <p:cNvSpPr>
            <a:spLocks noGrp="1"/>
          </p:cNvSpPr>
          <p:nvPr>
            <p:ph type="dt" sz="half" idx="10"/>
          </p:nvPr>
        </p:nvSpPr>
        <p:spPr/>
        <p:txBody>
          <a:bodyPr/>
          <a:lstStyle/>
          <a:p>
            <a:fld id="{1C468B02-4492-4219-91D7-AA2B2A7E4A13}" type="datetimeFigureOut">
              <a:rPr lang="en-US" smtClean="0"/>
              <a:t>5/19/2022</a:t>
            </a:fld>
            <a:endParaRPr lang="en-US"/>
          </a:p>
        </p:txBody>
      </p:sp>
      <p:sp>
        <p:nvSpPr>
          <p:cNvPr id="5" name="Alt Bilgi Yer Tutucusu 4">
            <a:extLst>
              <a:ext uri="{FF2B5EF4-FFF2-40B4-BE49-F238E27FC236}">
                <a16:creationId xmlns:a16="http://schemas.microsoft.com/office/drawing/2014/main" id="{8AA54FAD-15F0-4C70-8197-B3CDF68980BA}"/>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0C1D009D-8F7B-4A53-9B27-869012A30390}"/>
              </a:ext>
            </a:extLst>
          </p:cNvPr>
          <p:cNvSpPr>
            <a:spLocks noGrp="1"/>
          </p:cNvSpPr>
          <p:nvPr>
            <p:ph type="sldNum" sz="quarter" idx="12"/>
          </p:nvPr>
        </p:nvSpPr>
        <p:spPr/>
        <p:txBody>
          <a:bodyPr/>
          <a:lstStyle/>
          <a:p>
            <a:fld id="{2C744301-3990-4590-A01D-3C53209055F9}" type="slidenum">
              <a:rPr lang="en-US" smtClean="0"/>
              <a:t>‹#›</a:t>
            </a:fld>
            <a:endParaRPr lang="en-US"/>
          </a:p>
        </p:txBody>
      </p:sp>
    </p:spTree>
    <p:extLst>
      <p:ext uri="{BB962C8B-B14F-4D97-AF65-F5344CB8AC3E}">
        <p14:creationId xmlns:p14="http://schemas.microsoft.com/office/powerpoint/2010/main" val="2320361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6971EC2-F5F9-4217-88E2-E90F7A616D66}"/>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AAB721F8-044E-4AF3-869F-7421308A837F}"/>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a:extLst>
              <a:ext uri="{FF2B5EF4-FFF2-40B4-BE49-F238E27FC236}">
                <a16:creationId xmlns:a16="http://schemas.microsoft.com/office/drawing/2014/main" id="{FB63CDFB-A5FE-4AC1-BD0F-152061039A2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a:extLst>
              <a:ext uri="{FF2B5EF4-FFF2-40B4-BE49-F238E27FC236}">
                <a16:creationId xmlns:a16="http://schemas.microsoft.com/office/drawing/2014/main" id="{453FF0EA-5ADB-472A-BE07-E9110A22C2B8}"/>
              </a:ext>
            </a:extLst>
          </p:cNvPr>
          <p:cNvSpPr>
            <a:spLocks noGrp="1"/>
          </p:cNvSpPr>
          <p:nvPr>
            <p:ph type="dt" sz="half" idx="10"/>
          </p:nvPr>
        </p:nvSpPr>
        <p:spPr/>
        <p:txBody>
          <a:bodyPr/>
          <a:lstStyle/>
          <a:p>
            <a:fld id="{1C468B02-4492-4219-91D7-AA2B2A7E4A13}" type="datetimeFigureOut">
              <a:rPr lang="en-US" smtClean="0"/>
              <a:t>5/19/2022</a:t>
            </a:fld>
            <a:endParaRPr lang="en-US"/>
          </a:p>
        </p:txBody>
      </p:sp>
      <p:sp>
        <p:nvSpPr>
          <p:cNvPr id="6" name="Alt Bilgi Yer Tutucusu 5">
            <a:extLst>
              <a:ext uri="{FF2B5EF4-FFF2-40B4-BE49-F238E27FC236}">
                <a16:creationId xmlns:a16="http://schemas.microsoft.com/office/drawing/2014/main" id="{D4916172-3D04-4A16-B674-5385AEEACF34}"/>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4512B97F-02BB-4D0E-852F-7F3762607F74}"/>
              </a:ext>
            </a:extLst>
          </p:cNvPr>
          <p:cNvSpPr>
            <a:spLocks noGrp="1"/>
          </p:cNvSpPr>
          <p:nvPr>
            <p:ph type="sldNum" sz="quarter" idx="12"/>
          </p:nvPr>
        </p:nvSpPr>
        <p:spPr/>
        <p:txBody>
          <a:bodyPr/>
          <a:lstStyle/>
          <a:p>
            <a:fld id="{2C744301-3990-4590-A01D-3C53209055F9}" type="slidenum">
              <a:rPr lang="en-US" smtClean="0"/>
              <a:t>‹#›</a:t>
            </a:fld>
            <a:endParaRPr lang="en-US"/>
          </a:p>
        </p:txBody>
      </p:sp>
    </p:spTree>
    <p:extLst>
      <p:ext uri="{BB962C8B-B14F-4D97-AF65-F5344CB8AC3E}">
        <p14:creationId xmlns:p14="http://schemas.microsoft.com/office/powerpoint/2010/main" val="1943569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6E7664-CFAB-491E-A9C6-573E9B73EC86}"/>
              </a:ext>
            </a:extLst>
          </p:cNvPr>
          <p:cNvSpPr>
            <a:spLocks noGrp="1"/>
          </p:cNvSpPr>
          <p:nvPr>
            <p:ph type="title"/>
          </p:nvPr>
        </p:nvSpPr>
        <p:spPr>
          <a:xfrm>
            <a:off x="839788" y="365125"/>
            <a:ext cx="10515600" cy="1325563"/>
          </a:xfrm>
        </p:spPr>
        <p:txBody>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D13DEFFA-6EC7-420C-94D6-32C2C0EFA2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7CEC95B9-16DC-4819-8C18-435922BE5CA6}"/>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a:extLst>
              <a:ext uri="{FF2B5EF4-FFF2-40B4-BE49-F238E27FC236}">
                <a16:creationId xmlns:a16="http://schemas.microsoft.com/office/drawing/2014/main" id="{91D7B9A4-5932-476C-A9C3-25E9024AD2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3256B103-8213-4394-A889-6ED1C0FC7C06}"/>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a:extLst>
              <a:ext uri="{FF2B5EF4-FFF2-40B4-BE49-F238E27FC236}">
                <a16:creationId xmlns:a16="http://schemas.microsoft.com/office/drawing/2014/main" id="{F6203DCA-56EF-4C0E-BAAD-6499BEBBD8FF}"/>
              </a:ext>
            </a:extLst>
          </p:cNvPr>
          <p:cNvSpPr>
            <a:spLocks noGrp="1"/>
          </p:cNvSpPr>
          <p:nvPr>
            <p:ph type="dt" sz="half" idx="10"/>
          </p:nvPr>
        </p:nvSpPr>
        <p:spPr/>
        <p:txBody>
          <a:bodyPr/>
          <a:lstStyle/>
          <a:p>
            <a:fld id="{1C468B02-4492-4219-91D7-AA2B2A7E4A13}" type="datetimeFigureOut">
              <a:rPr lang="en-US" smtClean="0"/>
              <a:t>5/19/2022</a:t>
            </a:fld>
            <a:endParaRPr lang="en-US"/>
          </a:p>
        </p:txBody>
      </p:sp>
      <p:sp>
        <p:nvSpPr>
          <p:cNvPr id="8" name="Alt Bilgi Yer Tutucusu 7">
            <a:extLst>
              <a:ext uri="{FF2B5EF4-FFF2-40B4-BE49-F238E27FC236}">
                <a16:creationId xmlns:a16="http://schemas.microsoft.com/office/drawing/2014/main" id="{EB9F67AC-869D-4317-9FCD-15FC815A2084}"/>
              </a:ext>
            </a:extLst>
          </p:cNvPr>
          <p:cNvSpPr>
            <a:spLocks noGrp="1"/>
          </p:cNvSpPr>
          <p:nvPr>
            <p:ph type="ftr" sz="quarter" idx="11"/>
          </p:nvPr>
        </p:nvSpPr>
        <p:spPr/>
        <p:txBody>
          <a:bodyPr/>
          <a:lstStyle/>
          <a:p>
            <a:endParaRPr lang="en-US"/>
          </a:p>
        </p:txBody>
      </p:sp>
      <p:sp>
        <p:nvSpPr>
          <p:cNvPr id="9" name="Slayt Numarası Yer Tutucusu 8">
            <a:extLst>
              <a:ext uri="{FF2B5EF4-FFF2-40B4-BE49-F238E27FC236}">
                <a16:creationId xmlns:a16="http://schemas.microsoft.com/office/drawing/2014/main" id="{334DEEEE-A2DB-4644-B6EA-88D3AAE1D4E4}"/>
              </a:ext>
            </a:extLst>
          </p:cNvPr>
          <p:cNvSpPr>
            <a:spLocks noGrp="1"/>
          </p:cNvSpPr>
          <p:nvPr>
            <p:ph type="sldNum" sz="quarter" idx="12"/>
          </p:nvPr>
        </p:nvSpPr>
        <p:spPr/>
        <p:txBody>
          <a:bodyPr/>
          <a:lstStyle/>
          <a:p>
            <a:fld id="{2C744301-3990-4590-A01D-3C53209055F9}" type="slidenum">
              <a:rPr lang="en-US" smtClean="0"/>
              <a:t>‹#›</a:t>
            </a:fld>
            <a:endParaRPr lang="en-US"/>
          </a:p>
        </p:txBody>
      </p:sp>
    </p:spTree>
    <p:extLst>
      <p:ext uri="{BB962C8B-B14F-4D97-AF65-F5344CB8AC3E}">
        <p14:creationId xmlns:p14="http://schemas.microsoft.com/office/powerpoint/2010/main" val="2768594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9B1FBA-C951-4AC1-B42F-30DC22471496}"/>
              </a:ext>
            </a:extLst>
          </p:cNvPr>
          <p:cNvSpPr>
            <a:spLocks noGrp="1"/>
          </p:cNvSpPr>
          <p:nvPr>
            <p:ph type="title"/>
          </p:nvPr>
        </p:nvSpPr>
        <p:spPr/>
        <p:txBody>
          <a:bodyPr/>
          <a:lstStyle/>
          <a:p>
            <a:r>
              <a:rPr lang="tr-TR"/>
              <a:t>Asıl başlık stilini düzenlemek için tıklayın</a:t>
            </a:r>
            <a:endParaRPr lang="en-US"/>
          </a:p>
        </p:txBody>
      </p:sp>
      <p:sp>
        <p:nvSpPr>
          <p:cNvPr id="3" name="Veri Yer Tutucusu 2">
            <a:extLst>
              <a:ext uri="{FF2B5EF4-FFF2-40B4-BE49-F238E27FC236}">
                <a16:creationId xmlns:a16="http://schemas.microsoft.com/office/drawing/2014/main" id="{EB3BE860-14DE-4BC2-A16C-35739DFCA692}"/>
              </a:ext>
            </a:extLst>
          </p:cNvPr>
          <p:cNvSpPr>
            <a:spLocks noGrp="1"/>
          </p:cNvSpPr>
          <p:nvPr>
            <p:ph type="dt" sz="half" idx="10"/>
          </p:nvPr>
        </p:nvSpPr>
        <p:spPr/>
        <p:txBody>
          <a:bodyPr/>
          <a:lstStyle/>
          <a:p>
            <a:fld id="{1C468B02-4492-4219-91D7-AA2B2A7E4A13}" type="datetimeFigureOut">
              <a:rPr lang="en-US" smtClean="0"/>
              <a:t>5/19/2022</a:t>
            </a:fld>
            <a:endParaRPr lang="en-US"/>
          </a:p>
        </p:txBody>
      </p:sp>
      <p:sp>
        <p:nvSpPr>
          <p:cNvPr id="4" name="Alt Bilgi Yer Tutucusu 3">
            <a:extLst>
              <a:ext uri="{FF2B5EF4-FFF2-40B4-BE49-F238E27FC236}">
                <a16:creationId xmlns:a16="http://schemas.microsoft.com/office/drawing/2014/main" id="{243AB8DA-8B98-4230-8CBF-9C6A29200D84}"/>
              </a:ext>
            </a:extLst>
          </p:cNvPr>
          <p:cNvSpPr>
            <a:spLocks noGrp="1"/>
          </p:cNvSpPr>
          <p:nvPr>
            <p:ph type="ftr" sz="quarter" idx="11"/>
          </p:nvPr>
        </p:nvSpPr>
        <p:spPr/>
        <p:txBody>
          <a:bodyPr/>
          <a:lstStyle/>
          <a:p>
            <a:endParaRPr lang="en-US"/>
          </a:p>
        </p:txBody>
      </p:sp>
      <p:sp>
        <p:nvSpPr>
          <p:cNvPr id="5" name="Slayt Numarası Yer Tutucusu 4">
            <a:extLst>
              <a:ext uri="{FF2B5EF4-FFF2-40B4-BE49-F238E27FC236}">
                <a16:creationId xmlns:a16="http://schemas.microsoft.com/office/drawing/2014/main" id="{90841957-4BE8-48D7-8B4A-F89D13B030B0}"/>
              </a:ext>
            </a:extLst>
          </p:cNvPr>
          <p:cNvSpPr>
            <a:spLocks noGrp="1"/>
          </p:cNvSpPr>
          <p:nvPr>
            <p:ph type="sldNum" sz="quarter" idx="12"/>
          </p:nvPr>
        </p:nvSpPr>
        <p:spPr/>
        <p:txBody>
          <a:bodyPr/>
          <a:lstStyle/>
          <a:p>
            <a:fld id="{2C744301-3990-4590-A01D-3C53209055F9}" type="slidenum">
              <a:rPr lang="en-US" smtClean="0"/>
              <a:t>‹#›</a:t>
            </a:fld>
            <a:endParaRPr lang="en-US"/>
          </a:p>
        </p:txBody>
      </p:sp>
    </p:spTree>
    <p:extLst>
      <p:ext uri="{BB962C8B-B14F-4D97-AF65-F5344CB8AC3E}">
        <p14:creationId xmlns:p14="http://schemas.microsoft.com/office/powerpoint/2010/main" val="204056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3CE9EED-2512-4457-90A0-1625E8A01403}"/>
              </a:ext>
            </a:extLst>
          </p:cNvPr>
          <p:cNvSpPr>
            <a:spLocks noGrp="1"/>
          </p:cNvSpPr>
          <p:nvPr>
            <p:ph type="dt" sz="half" idx="10"/>
          </p:nvPr>
        </p:nvSpPr>
        <p:spPr/>
        <p:txBody>
          <a:bodyPr/>
          <a:lstStyle/>
          <a:p>
            <a:fld id="{1C468B02-4492-4219-91D7-AA2B2A7E4A13}" type="datetimeFigureOut">
              <a:rPr lang="en-US" smtClean="0"/>
              <a:t>5/19/2022</a:t>
            </a:fld>
            <a:endParaRPr lang="en-US"/>
          </a:p>
        </p:txBody>
      </p:sp>
      <p:sp>
        <p:nvSpPr>
          <p:cNvPr id="3" name="Alt Bilgi Yer Tutucusu 2">
            <a:extLst>
              <a:ext uri="{FF2B5EF4-FFF2-40B4-BE49-F238E27FC236}">
                <a16:creationId xmlns:a16="http://schemas.microsoft.com/office/drawing/2014/main" id="{3BB345A2-8648-4F58-9315-87AD62D869F7}"/>
              </a:ext>
            </a:extLst>
          </p:cNvPr>
          <p:cNvSpPr>
            <a:spLocks noGrp="1"/>
          </p:cNvSpPr>
          <p:nvPr>
            <p:ph type="ftr" sz="quarter" idx="11"/>
          </p:nvPr>
        </p:nvSpPr>
        <p:spPr/>
        <p:txBody>
          <a:bodyPr/>
          <a:lstStyle/>
          <a:p>
            <a:endParaRPr lang="en-US"/>
          </a:p>
        </p:txBody>
      </p:sp>
      <p:sp>
        <p:nvSpPr>
          <p:cNvPr id="4" name="Slayt Numarası Yer Tutucusu 3">
            <a:extLst>
              <a:ext uri="{FF2B5EF4-FFF2-40B4-BE49-F238E27FC236}">
                <a16:creationId xmlns:a16="http://schemas.microsoft.com/office/drawing/2014/main" id="{CFD380A0-CBF1-42E2-B40E-27B460F14EAA}"/>
              </a:ext>
            </a:extLst>
          </p:cNvPr>
          <p:cNvSpPr>
            <a:spLocks noGrp="1"/>
          </p:cNvSpPr>
          <p:nvPr>
            <p:ph type="sldNum" sz="quarter" idx="12"/>
          </p:nvPr>
        </p:nvSpPr>
        <p:spPr/>
        <p:txBody>
          <a:bodyPr/>
          <a:lstStyle/>
          <a:p>
            <a:fld id="{2C744301-3990-4590-A01D-3C53209055F9}" type="slidenum">
              <a:rPr lang="en-US" smtClean="0"/>
              <a:t>‹#›</a:t>
            </a:fld>
            <a:endParaRPr lang="en-US"/>
          </a:p>
        </p:txBody>
      </p:sp>
    </p:spTree>
    <p:extLst>
      <p:ext uri="{BB962C8B-B14F-4D97-AF65-F5344CB8AC3E}">
        <p14:creationId xmlns:p14="http://schemas.microsoft.com/office/powerpoint/2010/main" val="149104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683573-F9AD-49C1-9B81-04669F08C9F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94722EEE-4BB1-43AB-9340-31E6366C22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a:extLst>
              <a:ext uri="{FF2B5EF4-FFF2-40B4-BE49-F238E27FC236}">
                <a16:creationId xmlns:a16="http://schemas.microsoft.com/office/drawing/2014/main" id="{A11529A2-F4C2-4B5E-AD84-237C0CFEDD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882D414-787E-4F5B-99F5-188779728857}"/>
              </a:ext>
            </a:extLst>
          </p:cNvPr>
          <p:cNvSpPr>
            <a:spLocks noGrp="1"/>
          </p:cNvSpPr>
          <p:nvPr>
            <p:ph type="dt" sz="half" idx="10"/>
          </p:nvPr>
        </p:nvSpPr>
        <p:spPr/>
        <p:txBody>
          <a:bodyPr/>
          <a:lstStyle/>
          <a:p>
            <a:fld id="{1C468B02-4492-4219-91D7-AA2B2A7E4A13}" type="datetimeFigureOut">
              <a:rPr lang="en-US" smtClean="0"/>
              <a:t>5/19/2022</a:t>
            </a:fld>
            <a:endParaRPr lang="en-US"/>
          </a:p>
        </p:txBody>
      </p:sp>
      <p:sp>
        <p:nvSpPr>
          <p:cNvPr id="6" name="Alt Bilgi Yer Tutucusu 5">
            <a:extLst>
              <a:ext uri="{FF2B5EF4-FFF2-40B4-BE49-F238E27FC236}">
                <a16:creationId xmlns:a16="http://schemas.microsoft.com/office/drawing/2014/main" id="{1781CA77-25C1-4277-A452-CFE20EFF6E7C}"/>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FE2D133D-AA30-427A-A300-0C2A5204115F}"/>
              </a:ext>
            </a:extLst>
          </p:cNvPr>
          <p:cNvSpPr>
            <a:spLocks noGrp="1"/>
          </p:cNvSpPr>
          <p:nvPr>
            <p:ph type="sldNum" sz="quarter" idx="12"/>
          </p:nvPr>
        </p:nvSpPr>
        <p:spPr/>
        <p:txBody>
          <a:bodyPr/>
          <a:lstStyle/>
          <a:p>
            <a:fld id="{2C744301-3990-4590-A01D-3C53209055F9}" type="slidenum">
              <a:rPr lang="en-US" smtClean="0"/>
              <a:t>‹#›</a:t>
            </a:fld>
            <a:endParaRPr lang="en-US"/>
          </a:p>
        </p:txBody>
      </p:sp>
    </p:spTree>
    <p:extLst>
      <p:ext uri="{BB962C8B-B14F-4D97-AF65-F5344CB8AC3E}">
        <p14:creationId xmlns:p14="http://schemas.microsoft.com/office/powerpoint/2010/main" val="3168924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EB4B650-331D-4986-A920-826AB4CD945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a:p>
        </p:txBody>
      </p:sp>
      <p:sp>
        <p:nvSpPr>
          <p:cNvPr id="3" name="Resim Yer Tutucusu 2">
            <a:extLst>
              <a:ext uri="{FF2B5EF4-FFF2-40B4-BE49-F238E27FC236}">
                <a16:creationId xmlns:a16="http://schemas.microsoft.com/office/drawing/2014/main" id="{5296D178-4F55-473F-A976-D8BC179134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a:extLst>
              <a:ext uri="{FF2B5EF4-FFF2-40B4-BE49-F238E27FC236}">
                <a16:creationId xmlns:a16="http://schemas.microsoft.com/office/drawing/2014/main" id="{D9762EC1-B450-4F13-8675-37552F83CE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890C4DE-347A-4B9F-8C2E-4B4EB4D0A793}"/>
              </a:ext>
            </a:extLst>
          </p:cNvPr>
          <p:cNvSpPr>
            <a:spLocks noGrp="1"/>
          </p:cNvSpPr>
          <p:nvPr>
            <p:ph type="dt" sz="half" idx="10"/>
          </p:nvPr>
        </p:nvSpPr>
        <p:spPr/>
        <p:txBody>
          <a:bodyPr/>
          <a:lstStyle/>
          <a:p>
            <a:fld id="{1C468B02-4492-4219-91D7-AA2B2A7E4A13}" type="datetimeFigureOut">
              <a:rPr lang="en-US" smtClean="0"/>
              <a:t>5/19/2022</a:t>
            </a:fld>
            <a:endParaRPr lang="en-US"/>
          </a:p>
        </p:txBody>
      </p:sp>
      <p:sp>
        <p:nvSpPr>
          <p:cNvPr id="6" name="Alt Bilgi Yer Tutucusu 5">
            <a:extLst>
              <a:ext uri="{FF2B5EF4-FFF2-40B4-BE49-F238E27FC236}">
                <a16:creationId xmlns:a16="http://schemas.microsoft.com/office/drawing/2014/main" id="{37ED68B1-9F2B-4899-994F-70BA16CB4877}"/>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81B875B4-0213-4DBB-8AB1-F79A3F287DDD}"/>
              </a:ext>
            </a:extLst>
          </p:cNvPr>
          <p:cNvSpPr>
            <a:spLocks noGrp="1"/>
          </p:cNvSpPr>
          <p:nvPr>
            <p:ph type="sldNum" sz="quarter" idx="12"/>
          </p:nvPr>
        </p:nvSpPr>
        <p:spPr/>
        <p:txBody>
          <a:bodyPr/>
          <a:lstStyle/>
          <a:p>
            <a:fld id="{2C744301-3990-4590-A01D-3C53209055F9}" type="slidenum">
              <a:rPr lang="en-US" smtClean="0"/>
              <a:t>‹#›</a:t>
            </a:fld>
            <a:endParaRPr lang="en-US"/>
          </a:p>
        </p:txBody>
      </p:sp>
    </p:spTree>
    <p:extLst>
      <p:ext uri="{BB962C8B-B14F-4D97-AF65-F5344CB8AC3E}">
        <p14:creationId xmlns:p14="http://schemas.microsoft.com/office/powerpoint/2010/main" val="1947325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CA50FF66-8A96-412F-97FD-275FAAC9CF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4294FBB3-CFC5-44B2-BB07-B3665C2C24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0899E3B4-F0E9-4BD5-A084-736BD8DAFE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468B02-4492-4219-91D7-AA2B2A7E4A13}" type="datetimeFigureOut">
              <a:rPr lang="en-US" smtClean="0"/>
              <a:t>5/19/2022</a:t>
            </a:fld>
            <a:endParaRPr lang="en-US"/>
          </a:p>
        </p:txBody>
      </p:sp>
      <p:sp>
        <p:nvSpPr>
          <p:cNvPr id="5" name="Alt Bilgi Yer Tutucusu 4">
            <a:extLst>
              <a:ext uri="{FF2B5EF4-FFF2-40B4-BE49-F238E27FC236}">
                <a16:creationId xmlns:a16="http://schemas.microsoft.com/office/drawing/2014/main" id="{9F893053-2F55-46E7-AF1C-5174F7A3BE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a:extLst>
              <a:ext uri="{FF2B5EF4-FFF2-40B4-BE49-F238E27FC236}">
                <a16:creationId xmlns:a16="http://schemas.microsoft.com/office/drawing/2014/main" id="{2BCF4CE2-A5F0-4D04-9B98-365DE57BAF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44301-3990-4590-A01D-3C53209055F9}" type="slidenum">
              <a:rPr lang="en-US" smtClean="0"/>
              <a:t>‹#›</a:t>
            </a:fld>
            <a:endParaRPr lang="en-US"/>
          </a:p>
        </p:txBody>
      </p:sp>
    </p:spTree>
    <p:extLst>
      <p:ext uri="{BB962C8B-B14F-4D97-AF65-F5344CB8AC3E}">
        <p14:creationId xmlns:p14="http://schemas.microsoft.com/office/powerpoint/2010/main" val="2843492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21FB707-723E-42B4-964D-8CBEF9DC7A40}"/>
              </a:ext>
            </a:extLst>
          </p:cNvPr>
          <p:cNvSpPr txBox="1">
            <a:spLocks/>
          </p:cNvSpPr>
          <p:nvPr/>
        </p:nvSpPr>
        <p:spPr>
          <a:xfrm>
            <a:off x="1152703" y="474286"/>
            <a:ext cx="9873499" cy="1880147"/>
          </a:xfrm>
          <a:prstGeom prst="rect">
            <a:avLst/>
          </a:prstGeom>
          <a:noFill/>
          <a:ln>
            <a:noFill/>
          </a:ln>
        </p:spPr>
        <p:txBody>
          <a:bodyPr lIns="91425" tIns="91425" rIns="91425" bIns="91425" anchor="ctr" anchorCtr="0">
            <a:normAutofit lnSpcReduction="10000"/>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Font typeface="Helvetica Neue"/>
              <a:buNone/>
              <a:defRPr sz="4400" b="0" i="0" u="none" strike="noStrike" cap="none">
                <a:solidFill>
                  <a:schemeClr val="dk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spcBef>
                <a:spcPts val="1200"/>
              </a:spcBef>
            </a:pPr>
            <a:r>
              <a:rPr lang="en-US" sz="2600"/>
              <a:t>Project 3:</a:t>
            </a:r>
            <a:r>
              <a:rPr lang="en-US" sz="2600" b="1"/>
              <a:t> Designing mobility services using large-scale data from a smart city testbed</a:t>
            </a:r>
            <a:endParaRPr lang="en-US" sz="2100"/>
          </a:p>
          <a:p>
            <a:pPr>
              <a:spcBef>
                <a:spcPts val="1200"/>
              </a:spcBef>
            </a:pPr>
            <a:br>
              <a:rPr lang="en-US" sz="2000"/>
            </a:br>
            <a:r>
              <a:rPr lang="en-US" sz="2100"/>
              <a:t>REU Students: </a:t>
            </a:r>
            <a:r>
              <a:rPr lang="en-US" sz="2100" b="1"/>
              <a:t>Ashley Mojica &amp; Molika So</a:t>
            </a:r>
            <a:endParaRPr lang="en-US" sz="2100"/>
          </a:p>
          <a:p>
            <a:pPr>
              <a:spcBef>
                <a:spcPts val="1200"/>
              </a:spcBef>
            </a:pPr>
            <a:r>
              <a:rPr lang="en-US" sz="2100" spc="-50"/>
              <a:t>Faculty</a:t>
            </a:r>
            <a:r>
              <a:rPr lang="en-US" sz="2100" spc="-50">
                <a:solidFill>
                  <a:srgbClr val="000000"/>
                </a:solidFill>
              </a:rPr>
              <a:t> mentor(s): </a:t>
            </a:r>
            <a:r>
              <a:rPr lang="en-US" sz="2100" b="1" spc="-50"/>
              <a:t>Samiul Hasan &amp; Damla Turgut </a:t>
            </a:r>
            <a:endParaRPr lang="en-US" sz="2100" b="1" spc="-50">
              <a:solidFill>
                <a:srgbClr val="000000"/>
              </a:solidFill>
            </a:endParaRPr>
          </a:p>
        </p:txBody>
      </p:sp>
      <p:sp>
        <p:nvSpPr>
          <p:cNvPr id="5" name="Content Placeholder 2">
            <a:extLst>
              <a:ext uri="{FF2B5EF4-FFF2-40B4-BE49-F238E27FC236}">
                <a16:creationId xmlns:a16="http://schemas.microsoft.com/office/drawing/2014/main" id="{9CCC7AAF-86E2-487B-9A05-A97339E82F28}"/>
              </a:ext>
            </a:extLst>
          </p:cNvPr>
          <p:cNvSpPr txBox="1">
            <a:spLocks/>
          </p:cNvSpPr>
          <p:nvPr/>
        </p:nvSpPr>
        <p:spPr>
          <a:xfrm>
            <a:off x="1151221" y="2358153"/>
            <a:ext cx="9879482" cy="3968002"/>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0660" lvl="1" indent="0">
              <a:buNone/>
            </a:pPr>
            <a:r>
              <a:rPr lang="en-US" b="1">
                <a:solidFill>
                  <a:srgbClr val="000000"/>
                </a:solidFill>
                <a:latin typeface="Helvetica Neue"/>
                <a:ea typeface="Helvetica Neue" panose="02000503000000020004" pitchFamily="2" charset="0"/>
                <a:cs typeface="Helvetica Neue" panose="02000503000000020004" pitchFamily="2" charset="0"/>
              </a:rPr>
              <a:t>Week 1 (May 16 – May 20, 2022)</a:t>
            </a:r>
            <a:endParaRPr lang="en-US" i="1">
              <a:solidFill>
                <a:srgbClr val="000000"/>
              </a:solidFill>
              <a:latin typeface="Helvetica Neue"/>
            </a:endParaRPr>
          </a:p>
          <a:p>
            <a:pPr marL="200660" lvl="1" indent="0">
              <a:buFont typeface="Calibri" pitchFamily="34" charset="0"/>
              <a:buNone/>
            </a:pPr>
            <a:r>
              <a:rPr lang="en-US" b="1">
                <a:solidFill>
                  <a:srgbClr val="000000"/>
                </a:solidFill>
                <a:latin typeface="Helvetica Neue"/>
                <a:ea typeface="Helvetica Neue" panose="02000503000000020004" pitchFamily="2" charset="0"/>
                <a:cs typeface="Helvetica Neue" panose="02000503000000020004" pitchFamily="2" charset="0"/>
              </a:rPr>
              <a:t>Accomplishments:</a:t>
            </a:r>
          </a:p>
          <a:p>
            <a:pPr marL="383540" lvl="1"/>
            <a:r>
              <a:rPr lang="en-US">
                <a:solidFill>
                  <a:srgbClr val="000000"/>
                </a:solidFill>
                <a:latin typeface="Helvetica Neue"/>
                <a:ea typeface="Helvetica Neue" panose="02000503000000020004" pitchFamily="2" charset="0"/>
                <a:cs typeface="Helvetica Neue" panose="02000503000000020004" pitchFamily="2" charset="0"/>
              </a:rPr>
              <a:t>Talked with Dr. Hasan and Shahbaz about the background of the project and what aspects could be expanded on.</a:t>
            </a:r>
          </a:p>
          <a:p>
            <a:pPr marL="200660" lvl="1" indent="0">
              <a:buNone/>
            </a:pPr>
            <a:endParaRPr lang="en-US">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a:p>
            <a:pPr marL="200660" lvl="1" indent="0">
              <a:buFont typeface="Calibri" pitchFamily="34" charset="0"/>
              <a:buNone/>
            </a:pPr>
            <a:r>
              <a:rPr lang="en-US" b="1">
                <a:solidFill>
                  <a:srgbClr val="000000"/>
                </a:solidFill>
                <a:latin typeface="Helvetica Neue"/>
                <a:ea typeface="Helvetica Neue" panose="02000503000000020004" pitchFamily="2" charset="0"/>
                <a:cs typeface="Helvetica Neue" panose="02000503000000020004" pitchFamily="2" charset="0"/>
              </a:rPr>
              <a:t>Problem &amp; Solutions</a:t>
            </a:r>
          </a:p>
          <a:p>
            <a:pPr marL="383540" lvl="1"/>
            <a:r>
              <a:rPr lang="en-US">
                <a:solidFill>
                  <a:srgbClr val="000000"/>
                </a:solidFill>
                <a:latin typeface="Helvetica Neue"/>
              </a:rPr>
              <a:t>We had issues understanding the scope of our project because we had no prior experience with Lidar sensors. To solve this issue, we read several research papers on the past usage of Lidar sensors in detecting and predicting pedestrians.</a:t>
            </a:r>
            <a:endParaRPr lang="en-US">
              <a:solidFill>
                <a:srgbClr val="000000"/>
              </a:solidFill>
              <a:latin typeface="Helvetica Neue"/>
              <a:ea typeface="+mn-lt"/>
              <a:cs typeface="+mn-lt"/>
            </a:endParaRPr>
          </a:p>
          <a:p>
            <a:pPr marL="200660" lvl="1" indent="0">
              <a:buNone/>
            </a:pPr>
            <a:endParaRPr lang="en-US">
              <a:solidFill>
                <a:srgbClr val="000000"/>
              </a:solidFill>
              <a:latin typeface="Helvetica Neue" panose="02000503000000020004" pitchFamily="2" charset="0"/>
              <a:cs typeface="Calibri"/>
            </a:endParaRPr>
          </a:p>
          <a:p>
            <a:pPr marL="200660" lvl="1" indent="0">
              <a:buFont typeface="Calibri" pitchFamily="34" charset="0"/>
              <a:buNone/>
            </a:pPr>
            <a:r>
              <a:rPr lang="en-US" b="1">
                <a:solidFill>
                  <a:srgbClr val="000000"/>
                </a:solidFill>
                <a:latin typeface="Helvetica Neue"/>
                <a:ea typeface="Helvetica Neue" panose="02000503000000020004" pitchFamily="2" charset="0"/>
                <a:cs typeface="Helvetica Neue" panose="02000503000000020004" pitchFamily="2" charset="0"/>
              </a:rPr>
              <a:t>Plans for next week:</a:t>
            </a:r>
          </a:p>
          <a:p>
            <a:pPr marL="383540" lvl="1"/>
            <a:r>
              <a:rPr lang="en-US">
                <a:solidFill>
                  <a:srgbClr val="000000"/>
                </a:solidFill>
                <a:latin typeface="Helvetica Neue"/>
                <a:ea typeface="Helvetica Neue" panose="02000503000000020004" pitchFamily="2" charset="0"/>
                <a:cs typeface="Helvetica Neue" panose="02000503000000020004" pitchFamily="2" charset="0"/>
              </a:rPr>
              <a:t>Attend meetings with Dr. Hasan's team and start analyzing data</a:t>
            </a:r>
          </a:p>
        </p:txBody>
      </p:sp>
      <p:grpSp>
        <p:nvGrpSpPr>
          <p:cNvPr id="2" name="Grup 1">
            <a:extLst>
              <a:ext uri="{FF2B5EF4-FFF2-40B4-BE49-F238E27FC236}">
                <a16:creationId xmlns:a16="http://schemas.microsoft.com/office/drawing/2014/main" id="{B7848ED0-5044-48D9-9801-B9D7C365CF41}"/>
              </a:ext>
            </a:extLst>
          </p:cNvPr>
          <p:cNvGrpSpPr/>
          <p:nvPr/>
        </p:nvGrpSpPr>
        <p:grpSpPr>
          <a:xfrm>
            <a:off x="-36684" y="5846980"/>
            <a:ext cx="12228684" cy="1086465"/>
            <a:chOff x="-36684" y="5846980"/>
            <a:chExt cx="12228684" cy="1086465"/>
          </a:xfrm>
        </p:grpSpPr>
        <p:sp>
          <p:nvSpPr>
            <p:cNvPr id="6" name="Dikdörtgen 5">
              <a:extLst>
                <a:ext uri="{FF2B5EF4-FFF2-40B4-BE49-F238E27FC236}">
                  <a16:creationId xmlns:a16="http://schemas.microsoft.com/office/drawing/2014/main" id="{E0604892-BCC2-442A-BCC7-E2327E14FB64}"/>
                </a:ext>
              </a:extLst>
            </p:cNvPr>
            <p:cNvSpPr/>
            <p:nvPr/>
          </p:nvSpPr>
          <p:spPr>
            <a:xfrm>
              <a:off x="0" y="6499123"/>
              <a:ext cx="12192000" cy="358877"/>
            </a:xfrm>
            <a:prstGeom prst="rect">
              <a:avLst/>
            </a:prstGeom>
            <a:solidFill>
              <a:srgbClr val="FFCA2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chemeClr val="tx1"/>
                  </a:solidFill>
                  <a:latin typeface="Helvetica Neue" panose="02000503000000020004"/>
                  <a:cs typeface="Times New Roman"/>
                </a:rPr>
                <a:t>NSF REU Research Experience on Internet of Things 2022</a:t>
              </a:r>
              <a:endParaRPr lang="en-US" sz="2000">
                <a:solidFill>
                  <a:schemeClr val="tx1"/>
                </a:solidFill>
                <a:latin typeface="Helvetica Neue" panose="02000503000000020004"/>
                <a:cs typeface="Times New Roman" panose="02020603050405020304" pitchFamily="18" charset="0"/>
              </a:endParaRPr>
            </a:p>
          </p:txBody>
        </p:sp>
        <p:pic>
          <p:nvPicPr>
            <p:cNvPr id="8" name="Resim 7" descr="metin, ulaşım, tekerlek içeren bir resim&#10;&#10;Açıklama otomatik olarak oluşturuldu">
              <a:extLst>
                <a:ext uri="{FF2B5EF4-FFF2-40B4-BE49-F238E27FC236}">
                  <a16:creationId xmlns:a16="http://schemas.microsoft.com/office/drawing/2014/main" id="{A6BF93E6-0377-4016-8365-A61149685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84" y="5846980"/>
              <a:ext cx="1080816" cy="1086465"/>
            </a:xfrm>
            <a:prstGeom prst="rect">
              <a:avLst/>
            </a:prstGeom>
          </p:spPr>
        </p:pic>
        <p:pic>
          <p:nvPicPr>
            <p:cNvPr id="10" name="Resim 9">
              <a:extLst>
                <a:ext uri="{FF2B5EF4-FFF2-40B4-BE49-F238E27FC236}">
                  <a16:creationId xmlns:a16="http://schemas.microsoft.com/office/drawing/2014/main" id="{308FD58B-F5C8-4B7B-BD47-431E0CAC2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9887" y="5909199"/>
              <a:ext cx="714375" cy="962025"/>
            </a:xfrm>
            <a:prstGeom prst="rect">
              <a:avLst/>
            </a:prstGeom>
          </p:spPr>
        </p:pic>
      </p:grpSp>
    </p:spTree>
    <p:extLst>
      <p:ext uri="{BB962C8B-B14F-4D97-AF65-F5344CB8AC3E}">
        <p14:creationId xmlns:p14="http://schemas.microsoft.com/office/powerpoint/2010/main" val="219563305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56DD4F714B89B49A1FFA3C95CEEF1DB" ma:contentTypeVersion="7" ma:contentTypeDescription="Create a new document." ma:contentTypeScope="" ma:versionID="924fdd209e381a04fd0debc020a54ef9">
  <xsd:schema xmlns:xsd="http://www.w3.org/2001/XMLSchema" xmlns:xs="http://www.w3.org/2001/XMLSchema" xmlns:p="http://schemas.microsoft.com/office/2006/metadata/properties" xmlns:ns3="b94dd94e-33be-4d9a-ae6a-e31ff6f50bc7" xmlns:ns4="8100af77-abe3-4d8d-b1d8-52fe661bc54b" targetNamespace="http://schemas.microsoft.com/office/2006/metadata/properties" ma:root="true" ma:fieldsID="5a131bf43b1d53be68a6bfcf04995642" ns3:_="" ns4:_="">
    <xsd:import namespace="b94dd94e-33be-4d9a-ae6a-e31ff6f50bc7"/>
    <xsd:import namespace="8100af77-abe3-4d8d-b1d8-52fe661bc54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4dd94e-33be-4d9a-ae6a-e31ff6f50b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100af77-abe3-4d8d-b1d8-52fe661bc54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1648CF-DACC-4338-AB75-89EEC9FE6ABC}">
  <ds:schemaRefs>
    <ds:schemaRef ds:uri="8100af77-abe3-4d8d-b1d8-52fe661bc54b"/>
    <ds:schemaRef ds:uri="b94dd94e-33be-4d9a-ae6a-e31ff6f50bc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723724D-64E8-4189-9542-82C9D1808A73}">
  <ds:schemaRefs>
    <ds:schemaRef ds:uri="8100af77-abe3-4d8d-b1d8-52fe661bc54b"/>
    <ds:schemaRef ds:uri="b94dd94e-33be-4d9a-ae6a-e31ff6f50bc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D172DAB-9E03-4428-B1A2-DEBBFDC90C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Teması</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Kara</dc:creator>
  <cp:revision>1</cp:revision>
  <dcterms:created xsi:type="dcterms:W3CDTF">2021-05-16T03:04:08Z</dcterms:created>
  <dcterms:modified xsi:type="dcterms:W3CDTF">2022-05-19T22:56:11Z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0x010100056DD4F714B89B49A1FFA3C95CEEF1DB</vt:lpwstr>
  </property>
</Properties>
</file>