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Helvetica Neue"/>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iQNABRZE13R0o0hUg8SaDPXVm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boldItalic.fntdata"/><Relationship Id="rId10" Type="http://schemas.openxmlformats.org/officeDocument/2006/relationships/font" Target="fonts/HelveticaNeue-italic.fntdata"/><Relationship Id="rId12"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f04bc189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g12f04bc189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f04bc189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12f04bc189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0" name="Shape 80"/>
        <p:cNvGrpSpPr/>
        <p:nvPr/>
      </p:nvGrpSpPr>
      <p:grpSpPr>
        <a:xfrm>
          <a:off x="0" y="0"/>
          <a:ext cx="0" cy="0"/>
          <a:chOff x="0" y="0"/>
          <a:chExt cx="0" cy="0"/>
        </a:xfrm>
      </p:grpSpPr>
      <p:sp>
        <p:nvSpPr>
          <p:cNvPr id="81" name="Google Shape;81;g12d6e48c03c_0_202"/>
          <p:cNvSpPr/>
          <p:nvPr/>
        </p:nvSpPr>
        <p:spPr>
          <a:xfrm>
            <a:off x="0" y="5"/>
            <a:ext cx="12193016" cy="6857594"/>
          </a:xfrm>
          <a:custGeom>
            <a:rect b="b" l="l" r="r" t="t"/>
            <a:pathLst>
              <a:path extrusionOk="0" h="1948180" w="3463925">
                <a:moveTo>
                  <a:pt x="1400810" y="701040"/>
                </a:moveTo>
                <a:cubicBezTo>
                  <a:pt x="1554480" y="628015"/>
                  <a:pt x="1735455" y="576580"/>
                  <a:pt x="1906905" y="509905"/>
                </a:cubicBezTo>
                <a:cubicBezTo>
                  <a:pt x="2207260" y="390525"/>
                  <a:pt x="2476500" y="236220"/>
                  <a:pt x="2668270" y="7620"/>
                </a:cubicBezTo>
                <a:cubicBezTo>
                  <a:pt x="2670810" y="5080"/>
                  <a:pt x="2672715" y="2540"/>
                  <a:pt x="2674620" y="0"/>
                </a:cubicBezTo>
                <a:lnTo>
                  <a:pt x="2669540" y="0"/>
                </a:lnTo>
                <a:cubicBezTo>
                  <a:pt x="2609215" y="73660"/>
                  <a:pt x="2535555" y="144145"/>
                  <a:pt x="2451100" y="208915"/>
                </a:cubicBezTo>
                <a:cubicBezTo>
                  <a:pt x="2219960" y="386715"/>
                  <a:pt x="1948815" y="499110"/>
                  <a:pt x="1618615" y="607695"/>
                </a:cubicBezTo>
                <a:cubicBezTo>
                  <a:pt x="981710" y="837565"/>
                  <a:pt x="421005" y="1278890"/>
                  <a:pt x="268605" y="1948180"/>
                </a:cubicBezTo>
                <a:lnTo>
                  <a:pt x="272415" y="1948180"/>
                </a:lnTo>
                <a:cubicBezTo>
                  <a:pt x="280670" y="1909445"/>
                  <a:pt x="292735" y="1861820"/>
                  <a:pt x="310515" y="1808480"/>
                </a:cubicBezTo>
                <a:cubicBezTo>
                  <a:pt x="487045" y="1278255"/>
                  <a:pt x="922020" y="916305"/>
                  <a:pt x="1400810" y="701040"/>
                </a:cubicBezTo>
                <a:close/>
                <a:moveTo>
                  <a:pt x="1494790" y="636905"/>
                </a:moveTo>
                <a:cubicBezTo>
                  <a:pt x="1871980" y="502285"/>
                  <a:pt x="2175510" y="288290"/>
                  <a:pt x="2399030" y="0"/>
                </a:cubicBezTo>
                <a:lnTo>
                  <a:pt x="2394585" y="0"/>
                </a:lnTo>
                <a:cubicBezTo>
                  <a:pt x="2171700" y="286385"/>
                  <a:pt x="1869440" y="499110"/>
                  <a:pt x="1493520" y="633095"/>
                </a:cubicBezTo>
                <a:cubicBezTo>
                  <a:pt x="1238250" y="723265"/>
                  <a:pt x="1012825" y="842010"/>
                  <a:pt x="822325" y="985520"/>
                </a:cubicBezTo>
                <a:cubicBezTo>
                  <a:pt x="664845" y="1104900"/>
                  <a:pt x="530225" y="1242695"/>
                  <a:pt x="421005" y="1395730"/>
                </a:cubicBezTo>
                <a:cubicBezTo>
                  <a:pt x="338455" y="1512570"/>
                  <a:pt x="269875" y="1638300"/>
                  <a:pt x="218440" y="1769745"/>
                </a:cubicBezTo>
                <a:cubicBezTo>
                  <a:pt x="191135" y="1839595"/>
                  <a:pt x="172720" y="1899920"/>
                  <a:pt x="159385" y="1947545"/>
                </a:cubicBezTo>
                <a:lnTo>
                  <a:pt x="163195" y="1947545"/>
                </a:lnTo>
                <a:cubicBezTo>
                  <a:pt x="196215" y="1826895"/>
                  <a:pt x="266700" y="1619250"/>
                  <a:pt x="424180" y="1397635"/>
                </a:cubicBezTo>
                <a:cubicBezTo>
                  <a:pt x="666115" y="1057910"/>
                  <a:pt x="1026160" y="802005"/>
                  <a:pt x="1494790" y="636905"/>
                </a:cubicBezTo>
                <a:close/>
                <a:moveTo>
                  <a:pt x="1416050" y="729615"/>
                </a:moveTo>
                <a:cubicBezTo>
                  <a:pt x="1593215" y="650875"/>
                  <a:pt x="1811655" y="605155"/>
                  <a:pt x="2009775" y="538480"/>
                </a:cubicBezTo>
                <a:cubicBezTo>
                  <a:pt x="2341245" y="423545"/>
                  <a:pt x="2634615" y="259080"/>
                  <a:pt x="2834005" y="635"/>
                </a:cubicBezTo>
                <a:cubicBezTo>
                  <a:pt x="2834005" y="635"/>
                  <a:pt x="2834640" y="0"/>
                  <a:pt x="2834640" y="0"/>
                </a:cubicBezTo>
                <a:lnTo>
                  <a:pt x="2825115" y="0"/>
                </a:lnTo>
                <a:cubicBezTo>
                  <a:pt x="2410460" y="525780"/>
                  <a:pt x="1717675" y="580390"/>
                  <a:pt x="1426210" y="717550"/>
                </a:cubicBezTo>
                <a:cubicBezTo>
                  <a:pt x="884555" y="936625"/>
                  <a:pt x="456565" y="1348740"/>
                  <a:pt x="371475" y="1932940"/>
                </a:cubicBezTo>
                <a:cubicBezTo>
                  <a:pt x="370205" y="1938655"/>
                  <a:pt x="369570" y="1943735"/>
                  <a:pt x="369570" y="1947545"/>
                </a:cubicBezTo>
                <a:lnTo>
                  <a:pt x="377190" y="1947545"/>
                </a:lnTo>
                <a:cubicBezTo>
                  <a:pt x="380365" y="1931670"/>
                  <a:pt x="380365" y="1910080"/>
                  <a:pt x="385445" y="1891030"/>
                </a:cubicBezTo>
                <a:cubicBezTo>
                  <a:pt x="487680" y="1321435"/>
                  <a:pt x="912495" y="936625"/>
                  <a:pt x="1416050" y="729615"/>
                </a:cubicBezTo>
                <a:close/>
                <a:moveTo>
                  <a:pt x="1200785" y="669925"/>
                </a:moveTo>
                <a:cubicBezTo>
                  <a:pt x="1520190" y="516890"/>
                  <a:pt x="1812290" y="278130"/>
                  <a:pt x="2011680" y="635"/>
                </a:cubicBezTo>
                <a:lnTo>
                  <a:pt x="2011045" y="635"/>
                </a:lnTo>
                <a:cubicBezTo>
                  <a:pt x="1823720" y="238760"/>
                  <a:pt x="1636395" y="414020"/>
                  <a:pt x="1387475" y="565150"/>
                </a:cubicBezTo>
                <a:cubicBezTo>
                  <a:pt x="1294765" y="623570"/>
                  <a:pt x="1196975" y="664210"/>
                  <a:pt x="1043940" y="747395"/>
                </a:cubicBezTo>
                <a:cubicBezTo>
                  <a:pt x="408940" y="1102995"/>
                  <a:pt x="117475" y="1584960"/>
                  <a:pt x="635" y="1842135"/>
                </a:cubicBezTo>
                <a:lnTo>
                  <a:pt x="635" y="1845945"/>
                </a:lnTo>
                <a:cubicBezTo>
                  <a:pt x="143510" y="1553210"/>
                  <a:pt x="460375" y="1025525"/>
                  <a:pt x="1200785" y="669925"/>
                </a:cubicBezTo>
                <a:close/>
                <a:moveTo>
                  <a:pt x="1085215" y="777240"/>
                </a:moveTo>
                <a:cubicBezTo>
                  <a:pt x="1220470" y="701040"/>
                  <a:pt x="1378585" y="645795"/>
                  <a:pt x="1512570" y="577215"/>
                </a:cubicBezTo>
                <a:cubicBezTo>
                  <a:pt x="1786890" y="436245"/>
                  <a:pt x="2027555" y="239395"/>
                  <a:pt x="2205990" y="0"/>
                </a:cubicBezTo>
                <a:lnTo>
                  <a:pt x="2205355" y="0"/>
                </a:lnTo>
                <a:cubicBezTo>
                  <a:pt x="1725295" y="589280"/>
                  <a:pt x="1349375" y="606425"/>
                  <a:pt x="1010920" y="814705"/>
                </a:cubicBezTo>
                <a:cubicBezTo>
                  <a:pt x="555625" y="1078865"/>
                  <a:pt x="233680" y="1461135"/>
                  <a:pt x="65405" y="1915795"/>
                </a:cubicBezTo>
                <a:cubicBezTo>
                  <a:pt x="61595" y="1927860"/>
                  <a:pt x="56515" y="1939290"/>
                  <a:pt x="53340" y="1947545"/>
                </a:cubicBezTo>
                <a:lnTo>
                  <a:pt x="57785" y="1947545"/>
                </a:lnTo>
                <a:cubicBezTo>
                  <a:pt x="236855" y="1443990"/>
                  <a:pt x="591185" y="1043940"/>
                  <a:pt x="1085215" y="777240"/>
                </a:cubicBezTo>
                <a:close/>
                <a:moveTo>
                  <a:pt x="1537335" y="734060"/>
                </a:moveTo>
                <a:cubicBezTo>
                  <a:pt x="1670050" y="677545"/>
                  <a:pt x="1836420" y="636905"/>
                  <a:pt x="2004695" y="582295"/>
                </a:cubicBezTo>
                <a:cubicBezTo>
                  <a:pt x="2353310" y="463550"/>
                  <a:pt x="2665095" y="290195"/>
                  <a:pt x="2869565" y="13335"/>
                </a:cubicBezTo>
                <a:cubicBezTo>
                  <a:pt x="2872740" y="8890"/>
                  <a:pt x="2876550" y="3810"/>
                  <a:pt x="2879725" y="0"/>
                </a:cubicBezTo>
                <a:lnTo>
                  <a:pt x="2874645" y="0"/>
                </a:lnTo>
                <a:cubicBezTo>
                  <a:pt x="2872105" y="4445"/>
                  <a:pt x="2870200" y="8890"/>
                  <a:pt x="2866390" y="12065"/>
                </a:cubicBezTo>
                <a:cubicBezTo>
                  <a:pt x="2736215" y="193675"/>
                  <a:pt x="2529205" y="343535"/>
                  <a:pt x="2345055" y="436245"/>
                </a:cubicBezTo>
                <a:cubicBezTo>
                  <a:pt x="2165985" y="532130"/>
                  <a:pt x="1938655" y="601980"/>
                  <a:pt x="1710690" y="667385"/>
                </a:cubicBezTo>
                <a:cubicBezTo>
                  <a:pt x="1554480" y="717550"/>
                  <a:pt x="1412875" y="778510"/>
                  <a:pt x="1284605" y="849630"/>
                </a:cubicBezTo>
                <a:cubicBezTo>
                  <a:pt x="862330" y="1081405"/>
                  <a:pt x="559435" y="1460500"/>
                  <a:pt x="504825" y="1937385"/>
                </a:cubicBezTo>
                <a:cubicBezTo>
                  <a:pt x="504190" y="1941195"/>
                  <a:pt x="504190" y="1944370"/>
                  <a:pt x="503555" y="1947545"/>
                </a:cubicBezTo>
                <a:lnTo>
                  <a:pt x="507365" y="1947545"/>
                </a:lnTo>
                <a:cubicBezTo>
                  <a:pt x="508635" y="1932305"/>
                  <a:pt x="510540" y="1916430"/>
                  <a:pt x="513080" y="1898015"/>
                </a:cubicBezTo>
                <a:cubicBezTo>
                  <a:pt x="597535" y="1336675"/>
                  <a:pt x="1005840" y="945515"/>
                  <a:pt x="1537335" y="734060"/>
                </a:cubicBezTo>
                <a:close/>
                <a:moveTo>
                  <a:pt x="2145030" y="621030"/>
                </a:moveTo>
                <a:cubicBezTo>
                  <a:pt x="2531745" y="469265"/>
                  <a:pt x="2811145" y="259080"/>
                  <a:pt x="2966085" y="0"/>
                </a:cubicBezTo>
                <a:lnTo>
                  <a:pt x="2962910" y="0"/>
                </a:lnTo>
                <a:cubicBezTo>
                  <a:pt x="2948940" y="22225"/>
                  <a:pt x="2938145" y="38735"/>
                  <a:pt x="2925445" y="57150"/>
                </a:cubicBezTo>
                <a:cubicBezTo>
                  <a:pt x="2746375" y="311150"/>
                  <a:pt x="2455545" y="508635"/>
                  <a:pt x="2054225" y="650875"/>
                </a:cubicBezTo>
                <a:cubicBezTo>
                  <a:pt x="1846580" y="718185"/>
                  <a:pt x="1671320" y="774065"/>
                  <a:pt x="1514475" y="860425"/>
                </a:cubicBezTo>
                <a:cubicBezTo>
                  <a:pt x="1129030" y="1062990"/>
                  <a:pt x="827405" y="1400175"/>
                  <a:pt x="770255" y="1866900"/>
                </a:cubicBezTo>
                <a:cubicBezTo>
                  <a:pt x="768985" y="1880235"/>
                  <a:pt x="763270" y="1925955"/>
                  <a:pt x="763270" y="1947545"/>
                </a:cubicBezTo>
                <a:lnTo>
                  <a:pt x="767080" y="1947545"/>
                </a:lnTo>
                <a:cubicBezTo>
                  <a:pt x="776605" y="1826895"/>
                  <a:pt x="790575" y="1705610"/>
                  <a:pt x="864235" y="1530985"/>
                </a:cubicBezTo>
                <a:cubicBezTo>
                  <a:pt x="1170940" y="831215"/>
                  <a:pt x="1978025" y="701040"/>
                  <a:pt x="2145030" y="621030"/>
                </a:cubicBezTo>
                <a:close/>
                <a:moveTo>
                  <a:pt x="1287145" y="1104900"/>
                </a:moveTo>
                <a:cubicBezTo>
                  <a:pt x="1632585" y="795655"/>
                  <a:pt x="1962785" y="748030"/>
                  <a:pt x="2204085" y="642620"/>
                </a:cubicBezTo>
                <a:cubicBezTo>
                  <a:pt x="2520950" y="509905"/>
                  <a:pt x="2813050" y="320675"/>
                  <a:pt x="2994660" y="26670"/>
                </a:cubicBezTo>
                <a:cubicBezTo>
                  <a:pt x="3001010" y="16510"/>
                  <a:pt x="3006090" y="8255"/>
                  <a:pt x="3010535" y="0"/>
                </a:cubicBezTo>
                <a:lnTo>
                  <a:pt x="3006725" y="0"/>
                </a:lnTo>
                <a:cubicBezTo>
                  <a:pt x="2926715" y="133985"/>
                  <a:pt x="2829560" y="247650"/>
                  <a:pt x="2698750" y="353060"/>
                </a:cubicBezTo>
                <a:cubicBezTo>
                  <a:pt x="2287270" y="677545"/>
                  <a:pt x="1939925" y="702310"/>
                  <a:pt x="1651635" y="853440"/>
                </a:cubicBezTo>
                <a:cubicBezTo>
                  <a:pt x="1227455" y="1064260"/>
                  <a:pt x="924560" y="1421765"/>
                  <a:pt x="895985" y="1906905"/>
                </a:cubicBezTo>
                <a:cubicBezTo>
                  <a:pt x="895350" y="1915795"/>
                  <a:pt x="894715" y="1932940"/>
                  <a:pt x="894715" y="1947545"/>
                </a:cubicBezTo>
                <a:lnTo>
                  <a:pt x="898525" y="1947545"/>
                </a:lnTo>
                <a:cubicBezTo>
                  <a:pt x="903605" y="1631950"/>
                  <a:pt x="1039495" y="1331595"/>
                  <a:pt x="1287145" y="1104900"/>
                </a:cubicBezTo>
                <a:close/>
                <a:moveTo>
                  <a:pt x="1116965" y="1049655"/>
                </a:moveTo>
                <a:cubicBezTo>
                  <a:pt x="1315720" y="883920"/>
                  <a:pt x="1572260" y="755015"/>
                  <a:pt x="1880235" y="665480"/>
                </a:cubicBezTo>
                <a:cubicBezTo>
                  <a:pt x="2376805" y="521335"/>
                  <a:pt x="2727960" y="297180"/>
                  <a:pt x="2924175" y="0"/>
                </a:cubicBezTo>
                <a:lnTo>
                  <a:pt x="2919730" y="0"/>
                </a:lnTo>
                <a:cubicBezTo>
                  <a:pt x="2723515" y="295910"/>
                  <a:pt x="2373630" y="518795"/>
                  <a:pt x="1879600" y="662305"/>
                </a:cubicBezTo>
                <a:cubicBezTo>
                  <a:pt x="1571625" y="751205"/>
                  <a:pt x="1314450" y="880745"/>
                  <a:pt x="1115060" y="1047115"/>
                </a:cubicBezTo>
                <a:cubicBezTo>
                  <a:pt x="955675" y="1179830"/>
                  <a:pt x="832485" y="1336675"/>
                  <a:pt x="749935" y="1512570"/>
                </a:cubicBezTo>
                <a:cubicBezTo>
                  <a:pt x="676275" y="1669415"/>
                  <a:pt x="648335" y="1812290"/>
                  <a:pt x="638175" y="1905000"/>
                </a:cubicBezTo>
                <a:cubicBezTo>
                  <a:pt x="636270" y="1920240"/>
                  <a:pt x="635000" y="1934210"/>
                  <a:pt x="634365" y="1947545"/>
                </a:cubicBezTo>
                <a:lnTo>
                  <a:pt x="638175" y="1947545"/>
                </a:lnTo>
                <a:cubicBezTo>
                  <a:pt x="639445" y="1934210"/>
                  <a:pt x="640715" y="1920240"/>
                  <a:pt x="641985" y="1905000"/>
                </a:cubicBezTo>
                <a:cubicBezTo>
                  <a:pt x="652145" y="1812925"/>
                  <a:pt x="680085" y="1670050"/>
                  <a:pt x="753110" y="1513840"/>
                </a:cubicBezTo>
                <a:cubicBezTo>
                  <a:pt x="835660" y="1338580"/>
                  <a:pt x="958215" y="1182370"/>
                  <a:pt x="1116965" y="1049655"/>
                </a:cubicBezTo>
                <a:close/>
                <a:moveTo>
                  <a:pt x="1054735" y="687705"/>
                </a:moveTo>
                <a:cubicBezTo>
                  <a:pt x="1353820" y="519430"/>
                  <a:pt x="1622425" y="276860"/>
                  <a:pt x="1821815" y="0"/>
                </a:cubicBezTo>
                <a:lnTo>
                  <a:pt x="1813560" y="0"/>
                </a:lnTo>
                <a:cubicBezTo>
                  <a:pt x="1808480" y="6985"/>
                  <a:pt x="1804670" y="14605"/>
                  <a:pt x="1801495" y="17145"/>
                </a:cubicBezTo>
                <a:cubicBezTo>
                  <a:pt x="1564640" y="325120"/>
                  <a:pt x="1331595" y="527685"/>
                  <a:pt x="959485" y="734695"/>
                </a:cubicBezTo>
                <a:cubicBezTo>
                  <a:pt x="535940" y="993140"/>
                  <a:pt x="263525" y="1299210"/>
                  <a:pt x="83185" y="1553210"/>
                </a:cubicBezTo>
                <a:cubicBezTo>
                  <a:pt x="52705" y="1596390"/>
                  <a:pt x="25400" y="1637665"/>
                  <a:pt x="0" y="1676400"/>
                </a:cubicBezTo>
                <a:lnTo>
                  <a:pt x="0" y="1689735"/>
                </a:lnTo>
                <a:cubicBezTo>
                  <a:pt x="182880" y="1403350"/>
                  <a:pt x="501650" y="999490"/>
                  <a:pt x="1054735" y="687705"/>
                </a:cubicBezTo>
                <a:close/>
                <a:moveTo>
                  <a:pt x="1014095" y="627380"/>
                </a:moveTo>
                <a:cubicBezTo>
                  <a:pt x="1233805" y="466090"/>
                  <a:pt x="1443355" y="249555"/>
                  <a:pt x="1621155" y="9525"/>
                </a:cubicBezTo>
                <a:cubicBezTo>
                  <a:pt x="1624330" y="5080"/>
                  <a:pt x="1626235" y="2540"/>
                  <a:pt x="1628140" y="0"/>
                </a:cubicBezTo>
                <a:lnTo>
                  <a:pt x="1623695" y="0"/>
                </a:lnTo>
                <a:cubicBezTo>
                  <a:pt x="1622425" y="2540"/>
                  <a:pt x="1620520" y="5080"/>
                  <a:pt x="1618615" y="6985"/>
                </a:cubicBezTo>
                <a:cubicBezTo>
                  <a:pt x="1432560" y="257810"/>
                  <a:pt x="1214120" y="480695"/>
                  <a:pt x="984250" y="644525"/>
                </a:cubicBezTo>
                <a:cubicBezTo>
                  <a:pt x="578485" y="911860"/>
                  <a:pt x="280035" y="1190625"/>
                  <a:pt x="1270" y="1565275"/>
                </a:cubicBezTo>
                <a:lnTo>
                  <a:pt x="1270" y="1570990"/>
                </a:lnTo>
                <a:cubicBezTo>
                  <a:pt x="53340" y="1500505"/>
                  <a:pt x="111125" y="1427480"/>
                  <a:pt x="177165" y="1350645"/>
                </a:cubicBezTo>
                <a:cubicBezTo>
                  <a:pt x="478790" y="1002030"/>
                  <a:pt x="704850" y="840105"/>
                  <a:pt x="1014095" y="627380"/>
                </a:cubicBezTo>
                <a:close/>
                <a:moveTo>
                  <a:pt x="461645" y="0"/>
                </a:moveTo>
                <a:cubicBezTo>
                  <a:pt x="280035" y="238760"/>
                  <a:pt x="122555" y="529590"/>
                  <a:pt x="21590" y="799465"/>
                </a:cubicBezTo>
                <a:cubicBezTo>
                  <a:pt x="14605" y="820420"/>
                  <a:pt x="6985" y="837565"/>
                  <a:pt x="635" y="852170"/>
                </a:cubicBezTo>
                <a:lnTo>
                  <a:pt x="635" y="859155"/>
                </a:lnTo>
                <a:cubicBezTo>
                  <a:pt x="144780" y="488950"/>
                  <a:pt x="250825" y="304800"/>
                  <a:pt x="462280" y="0"/>
                </a:cubicBezTo>
                <a:lnTo>
                  <a:pt x="461645" y="0"/>
                </a:lnTo>
                <a:close/>
                <a:moveTo>
                  <a:pt x="264795" y="0"/>
                </a:moveTo>
                <a:cubicBezTo>
                  <a:pt x="159385" y="142875"/>
                  <a:pt x="69850" y="294005"/>
                  <a:pt x="0" y="448310"/>
                </a:cubicBezTo>
                <a:lnTo>
                  <a:pt x="0" y="457200"/>
                </a:lnTo>
                <a:cubicBezTo>
                  <a:pt x="70485" y="299720"/>
                  <a:pt x="161290" y="145415"/>
                  <a:pt x="269240" y="0"/>
                </a:cubicBezTo>
                <a:lnTo>
                  <a:pt x="264795" y="0"/>
                </a:lnTo>
                <a:close/>
                <a:moveTo>
                  <a:pt x="1915795" y="800100"/>
                </a:moveTo>
                <a:cubicBezTo>
                  <a:pt x="2386330" y="637540"/>
                  <a:pt x="2766060" y="452755"/>
                  <a:pt x="3013075" y="73025"/>
                </a:cubicBezTo>
                <a:cubicBezTo>
                  <a:pt x="3027045" y="50800"/>
                  <a:pt x="3042285" y="24765"/>
                  <a:pt x="3055620" y="0"/>
                </a:cubicBezTo>
                <a:lnTo>
                  <a:pt x="3048000" y="0"/>
                </a:lnTo>
                <a:cubicBezTo>
                  <a:pt x="2884805" y="289560"/>
                  <a:pt x="2638425" y="474980"/>
                  <a:pt x="2360930" y="612775"/>
                </a:cubicBezTo>
                <a:cubicBezTo>
                  <a:pt x="2150110" y="722630"/>
                  <a:pt x="1862455" y="790575"/>
                  <a:pt x="1660525" y="913130"/>
                </a:cubicBezTo>
                <a:cubicBezTo>
                  <a:pt x="1323975" y="1103630"/>
                  <a:pt x="1060450" y="1414780"/>
                  <a:pt x="1025525" y="1849120"/>
                </a:cubicBezTo>
                <a:cubicBezTo>
                  <a:pt x="1025525" y="1864360"/>
                  <a:pt x="1019810" y="1922780"/>
                  <a:pt x="1022350" y="1948180"/>
                </a:cubicBezTo>
                <a:lnTo>
                  <a:pt x="1029335" y="1948180"/>
                </a:lnTo>
                <a:cubicBezTo>
                  <a:pt x="1031240" y="1856740"/>
                  <a:pt x="1037590" y="1717675"/>
                  <a:pt x="1092200" y="1567180"/>
                </a:cubicBezTo>
                <a:cubicBezTo>
                  <a:pt x="1229360" y="1187450"/>
                  <a:pt x="1541145" y="948690"/>
                  <a:pt x="1915795" y="800100"/>
                </a:cubicBezTo>
                <a:close/>
                <a:moveTo>
                  <a:pt x="160020" y="0"/>
                </a:moveTo>
                <a:lnTo>
                  <a:pt x="156845" y="0"/>
                </a:lnTo>
                <a:cubicBezTo>
                  <a:pt x="97790" y="80010"/>
                  <a:pt x="47625" y="167005"/>
                  <a:pt x="635" y="254635"/>
                </a:cubicBezTo>
                <a:lnTo>
                  <a:pt x="635" y="261620"/>
                </a:lnTo>
                <a:cubicBezTo>
                  <a:pt x="47625" y="173990"/>
                  <a:pt x="99695" y="88900"/>
                  <a:pt x="156210" y="5715"/>
                </a:cubicBezTo>
                <a:cubicBezTo>
                  <a:pt x="157480" y="3810"/>
                  <a:pt x="158750" y="1905"/>
                  <a:pt x="160020" y="0"/>
                </a:cubicBezTo>
                <a:close/>
                <a:moveTo>
                  <a:pt x="47625" y="0"/>
                </a:moveTo>
                <a:cubicBezTo>
                  <a:pt x="31750" y="24765"/>
                  <a:pt x="15875" y="50165"/>
                  <a:pt x="635" y="75565"/>
                </a:cubicBezTo>
                <a:lnTo>
                  <a:pt x="635" y="89535"/>
                </a:lnTo>
                <a:cubicBezTo>
                  <a:pt x="18415" y="59690"/>
                  <a:pt x="36830" y="29845"/>
                  <a:pt x="55880" y="0"/>
                </a:cubicBezTo>
                <a:lnTo>
                  <a:pt x="47625" y="0"/>
                </a:lnTo>
                <a:close/>
                <a:moveTo>
                  <a:pt x="656590" y="0"/>
                </a:moveTo>
                <a:lnTo>
                  <a:pt x="656590" y="0"/>
                </a:lnTo>
                <a:cubicBezTo>
                  <a:pt x="276860" y="514350"/>
                  <a:pt x="219710" y="727710"/>
                  <a:pt x="635" y="1074420"/>
                </a:cubicBezTo>
                <a:lnTo>
                  <a:pt x="635" y="1081405"/>
                </a:lnTo>
                <a:cubicBezTo>
                  <a:pt x="39370" y="1020445"/>
                  <a:pt x="78740" y="955040"/>
                  <a:pt x="116205" y="887095"/>
                </a:cubicBezTo>
                <a:cubicBezTo>
                  <a:pt x="334645" y="472440"/>
                  <a:pt x="442595" y="308610"/>
                  <a:pt x="656590" y="0"/>
                </a:cubicBezTo>
                <a:close/>
                <a:moveTo>
                  <a:pt x="759460" y="719455"/>
                </a:moveTo>
                <a:cubicBezTo>
                  <a:pt x="957580" y="563245"/>
                  <a:pt x="1143635" y="373380"/>
                  <a:pt x="1329055" y="139065"/>
                </a:cubicBezTo>
                <a:cubicBezTo>
                  <a:pt x="1365885" y="92710"/>
                  <a:pt x="1400810" y="45720"/>
                  <a:pt x="1435100" y="0"/>
                </a:cubicBezTo>
                <a:lnTo>
                  <a:pt x="1430655" y="0"/>
                </a:lnTo>
                <a:cubicBezTo>
                  <a:pt x="1397635" y="45085"/>
                  <a:pt x="1362710" y="90805"/>
                  <a:pt x="1326515" y="136525"/>
                </a:cubicBezTo>
                <a:cubicBezTo>
                  <a:pt x="1141730" y="370205"/>
                  <a:pt x="955675" y="560070"/>
                  <a:pt x="758190" y="715645"/>
                </a:cubicBezTo>
                <a:cubicBezTo>
                  <a:pt x="438785" y="967740"/>
                  <a:pt x="190500" y="1238885"/>
                  <a:pt x="1270" y="1471295"/>
                </a:cubicBezTo>
                <a:lnTo>
                  <a:pt x="1270" y="1477010"/>
                </a:lnTo>
                <a:cubicBezTo>
                  <a:pt x="189865" y="1244600"/>
                  <a:pt x="438785" y="972185"/>
                  <a:pt x="759460" y="719455"/>
                </a:cubicBezTo>
                <a:close/>
                <a:moveTo>
                  <a:pt x="612775" y="735330"/>
                </a:moveTo>
                <a:cubicBezTo>
                  <a:pt x="857885" y="502285"/>
                  <a:pt x="1064260" y="241300"/>
                  <a:pt x="1241425" y="0"/>
                </a:cubicBezTo>
                <a:lnTo>
                  <a:pt x="1236980" y="0"/>
                </a:lnTo>
                <a:cubicBezTo>
                  <a:pt x="1060450" y="240665"/>
                  <a:pt x="854075" y="501015"/>
                  <a:pt x="610235" y="732790"/>
                </a:cubicBezTo>
                <a:cubicBezTo>
                  <a:pt x="374650" y="956945"/>
                  <a:pt x="171450" y="1183640"/>
                  <a:pt x="635" y="1386205"/>
                </a:cubicBezTo>
                <a:lnTo>
                  <a:pt x="635" y="1391920"/>
                </a:lnTo>
                <a:cubicBezTo>
                  <a:pt x="172085" y="1188720"/>
                  <a:pt x="375920" y="960755"/>
                  <a:pt x="612775" y="735330"/>
                </a:cubicBezTo>
                <a:close/>
                <a:moveTo>
                  <a:pt x="855345" y="0"/>
                </a:moveTo>
                <a:lnTo>
                  <a:pt x="846455" y="0"/>
                </a:lnTo>
                <a:cubicBezTo>
                  <a:pt x="830580" y="21590"/>
                  <a:pt x="815975" y="41910"/>
                  <a:pt x="799465" y="64770"/>
                </a:cubicBezTo>
                <a:cubicBezTo>
                  <a:pt x="548005" y="409575"/>
                  <a:pt x="299720" y="803910"/>
                  <a:pt x="38100" y="1149985"/>
                </a:cubicBezTo>
                <a:cubicBezTo>
                  <a:pt x="31750" y="1160780"/>
                  <a:pt x="13970" y="1180465"/>
                  <a:pt x="635" y="1198245"/>
                </a:cubicBezTo>
                <a:lnTo>
                  <a:pt x="635" y="1209675"/>
                </a:lnTo>
                <a:cubicBezTo>
                  <a:pt x="107315" y="1076960"/>
                  <a:pt x="223520" y="908050"/>
                  <a:pt x="326390" y="760095"/>
                </a:cubicBezTo>
                <a:cubicBezTo>
                  <a:pt x="502285" y="501650"/>
                  <a:pt x="683895" y="234950"/>
                  <a:pt x="855345" y="0"/>
                </a:cubicBezTo>
                <a:close/>
                <a:moveTo>
                  <a:pt x="563880" y="634365"/>
                </a:moveTo>
                <a:cubicBezTo>
                  <a:pt x="735965" y="422910"/>
                  <a:pt x="905510" y="198120"/>
                  <a:pt x="1045845" y="0"/>
                </a:cubicBezTo>
                <a:lnTo>
                  <a:pt x="1045210" y="0"/>
                </a:lnTo>
                <a:cubicBezTo>
                  <a:pt x="947420" y="123190"/>
                  <a:pt x="851535" y="266065"/>
                  <a:pt x="744220" y="401320"/>
                </a:cubicBezTo>
                <a:cubicBezTo>
                  <a:pt x="508000" y="713105"/>
                  <a:pt x="225425" y="1017270"/>
                  <a:pt x="635" y="1303020"/>
                </a:cubicBezTo>
                <a:lnTo>
                  <a:pt x="635" y="1306830"/>
                </a:lnTo>
                <a:cubicBezTo>
                  <a:pt x="8255" y="1296670"/>
                  <a:pt x="17145" y="1285240"/>
                  <a:pt x="24130" y="1277620"/>
                </a:cubicBezTo>
                <a:cubicBezTo>
                  <a:pt x="185420" y="1081405"/>
                  <a:pt x="381000" y="852805"/>
                  <a:pt x="563880" y="634365"/>
                </a:cubicBezTo>
                <a:close/>
                <a:moveTo>
                  <a:pt x="2540635" y="1373505"/>
                </a:moveTo>
                <a:cubicBezTo>
                  <a:pt x="2382520" y="1537970"/>
                  <a:pt x="2374265" y="1750695"/>
                  <a:pt x="2455545" y="1936750"/>
                </a:cubicBezTo>
                <a:cubicBezTo>
                  <a:pt x="2456815" y="1939290"/>
                  <a:pt x="2458720" y="1943735"/>
                  <a:pt x="2459990" y="1947545"/>
                </a:cubicBezTo>
                <a:lnTo>
                  <a:pt x="2464435" y="1947545"/>
                </a:lnTo>
                <a:cubicBezTo>
                  <a:pt x="2364105" y="1730375"/>
                  <a:pt x="2388870" y="1483995"/>
                  <a:pt x="2612390" y="1313815"/>
                </a:cubicBezTo>
                <a:cubicBezTo>
                  <a:pt x="2731135" y="1228725"/>
                  <a:pt x="2886710" y="1154430"/>
                  <a:pt x="2995930" y="1080770"/>
                </a:cubicBezTo>
                <a:cubicBezTo>
                  <a:pt x="3190875" y="956310"/>
                  <a:pt x="3353435" y="830580"/>
                  <a:pt x="3463290" y="632460"/>
                </a:cubicBezTo>
                <a:lnTo>
                  <a:pt x="3463290" y="624840"/>
                </a:lnTo>
                <a:cubicBezTo>
                  <a:pt x="3428365" y="688975"/>
                  <a:pt x="3386455" y="748030"/>
                  <a:pt x="3336290" y="803275"/>
                </a:cubicBezTo>
                <a:cubicBezTo>
                  <a:pt x="3049905" y="1111250"/>
                  <a:pt x="2685415" y="1214120"/>
                  <a:pt x="2540635" y="1373505"/>
                </a:cubicBezTo>
                <a:close/>
                <a:moveTo>
                  <a:pt x="2907665" y="1531620"/>
                </a:moveTo>
                <a:cubicBezTo>
                  <a:pt x="2700020" y="1682115"/>
                  <a:pt x="2793365" y="1897380"/>
                  <a:pt x="2825750" y="1948180"/>
                </a:cubicBezTo>
                <a:lnTo>
                  <a:pt x="2831465" y="1948180"/>
                </a:lnTo>
                <a:cubicBezTo>
                  <a:pt x="2828290" y="1942465"/>
                  <a:pt x="2823845" y="1934210"/>
                  <a:pt x="2816860" y="1922780"/>
                </a:cubicBezTo>
                <a:cubicBezTo>
                  <a:pt x="2732405" y="1743075"/>
                  <a:pt x="2785745" y="1570990"/>
                  <a:pt x="3034030" y="1465580"/>
                </a:cubicBezTo>
                <a:cubicBezTo>
                  <a:pt x="3170555" y="1397635"/>
                  <a:pt x="3353435" y="1322070"/>
                  <a:pt x="3463290" y="1242695"/>
                </a:cubicBezTo>
                <a:lnTo>
                  <a:pt x="3463290" y="1238250"/>
                </a:lnTo>
                <a:cubicBezTo>
                  <a:pt x="3436620" y="1257300"/>
                  <a:pt x="3406775" y="1276350"/>
                  <a:pt x="3374390" y="1294130"/>
                </a:cubicBezTo>
                <a:cubicBezTo>
                  <a:pt x="3253105" y="1364615"/>
                  <a:pt x="2983865" y="1474470"/>
                  <a:pt x="2907665" y="1531620"/>
                </a:cubicBezTo>
                <a:close/>
                <a:moveTo>
                  <a:pt x="2820670" y="1483360"/>
                </a:moveTo>
                <a:cubicBezTo>
                  <a:pt x="2722245" y="1559560"/>
                  <a:pt x="2661920" y="1672590"/>
                  <a:pt x="2687320" y="1819910"/>
                </a:cubicBezTo>
                <a:cubicBezTo>
                  <a:pt x="2689860" y="1845310"/>
                  <a:pt x="2714625" y="1918970"/>
                  <a:pt x="2732405" y="1948180"/>
                </a:cubicBezTo>
                <a:lnTo>
                  <a:pt x="2741930" y="1948180"/>
                </a:lnTo>
                <a:cubicBezTo>
                  <a:pt x="2737485" y="1941195"/>
                  <a:pt x="2731770" y="1932940"/>
                  <a:pt x="2731135" y="1928495"/>
                </a:cubicBezTo>
                <a:cubicBezTo>
                  <a:pt x="2653665" y="1769110"/>
                  <a:pt x="2678430" y="1591945"/>
                  <a:pt x="2842260" y="1477010"/>
                </a:cubicBezTo>
                <a:cubicBezTo>
                  <a:pt x="2865120" y="1460500"/>
                  <a:pt x="2892425" y="1444625"/>
                  <a:pt x="2917825" y="1431925"/>
                </a:cubicBezTo>
                <a:cubicBezTo>
                  <a:pt x="3105150" y="1332865"/>
                  <a:pt x="3338830" y="1227455"/>
                  <a:pt x="3463925" y="1107440"/>
                </a:cubicBezTo>
                <a:lnTo>
                  <a:pt x="3463925" y="1096645"/>
                </a:lnTo>
                <a:cubicBezTo>
                  <a:pt x="3362325" y="1195705"/>
                  <a:pt x="3216910" y="1270000"/>
                  <a:pt x="3039110" y="1360805"/>
                </a:cubicBezTo>
                <a:cubicBezTo>
                  <a:pt x="2972435" y="1396365"/>
                  <a:pt x="2891155" y="1429385"/>
                  <a:pt x="2820670" y="1483360"/>
                </a:cubicBezTo>
                <a:close/>
                <a:moveTo>
                  <a:pt x="2917825" y="1948180"/>
                </a:moveTo>
                <a:lnTo>
                  <a:pt x="2921000" y="1948180"/>
                </a:lnTo>
                <a:cubicBezTo>
                  <a:pt x="2914650" y="1937385"/>
                  <a:pt x="2904490" y="1924050"/>
                  <a:pt x="2899410" y="1908810"/>
                </a:cubicBezTo>
                <a:cubicBezTo>
                  <a:pt x="2835910" y="1767840"/>
                  <a:pt x="2889885" y="1662430"/>
                  <a:pt x="2976880" y="1595755"/>
                </a:cubicBezTo>
                <a:cubicBezTo>
                  <a:pt x="3018155" y="1562735"/>
                  <a:pt x="3078480" y="1538605"/>
                  <a:pt x="3134995" y="1513205"/>
                </a:cubicBezTo>
                <a:cubicBezTo>
                  <a:pt x="3239135" y="1466215"/>
                  <a:pt x="3364230" y="1421765"/>
                  <a:pt x="3463290" y="1372235"/>
                </a:cubicBezTo>
                <a:lnTo>
                  <a:pt x="3463290" y="1367790"/>
                </a:lnTo>
                <a:cubicBezTo>
                  <a:pt x="3329940" y="1433830"/>
                  <a:pt x="3184525" y="1481455"/>
                  <a:pt x="3039745" y="1552575"/>
                </a:cubicBezTo>
                <a:cubicBezTo>
                  <a:pt x="2841625" y="1645920"/>
                  <a:pt x="2837180" y="1830705"/>
                  <a:pt x="2917825" y="1948180"/>
                </a:cubicBezTo>
                <a:close/>
                <a:moveTo>
                  <a:pt x="2715260" y="1457960"/>
                </a:moveTo>
                <a:cubicBezTo>
                  <a:pt x="2561590" y="1600200"/>
                  <a:pt x="2565400" y="1797050"/>
                  <a:pt x="2644140" y="1948180"/>
                </a:cubicBezTo>
                <a:lnTo>
                  <a:pt x="2648585" y="1948180"/>
                </a:lnTo>
                <a:cubicBezTo>
                  <a:pt x="2621915" y="1895475"/>
                  <a:pt x="2595880" y="1831975"/>
                  <a:pt x="2594610" y="1736725"/>
                </a:cubicBezTo>
                <a:cubicBezTo>
                  <a:pt x="2598420" y="1524000"/>
                  <a:pt x="2741930" y="1419860"/>
                  <a:pt x="2914015" y="1334135"/>
                </a:cubicBezTo>
                <a:cubicBezTo>
                  <a:pt x="3155315" y="1201420"/>
                  <a:pt x="3324225" y="1120140"/>
                  <a:pt x="3463290" y="955675"/>
                </a:cubicBezTo>
                <a:lnTo>
                  <a:pt x="3463290" y="950595"/>
                </a:lnTo>
                <a:cubicBezTo>
                  <a:pt x="3447415" y="970280"/>
                  <a:pt x="3430270" y="988695"/>
                  <a:pt x="3411855" y="1007745"/>
                </a:cubicBezTo>
                <a:cubicBezTo>
                  <a:pt x="3192145" y="1221740"/>
                  <a:pt x="2827655" y="1344295"/>
                  <a:pt x="2715260" y="1457960"/>
                </a:cubicBezTo>
                <a:close/>
                <a:moveTo>
                  <a:pt x="3014980" y="1675130"/>
                </a:moveTo>
                <a:cubicBezTo>
                  <a:pt x="2944495" y="1748155"/>
                  <a:pt x="2943860" y="1855470"/>
                  <a:pt x="3003550" y="1948180"/>
                </a:cubicBezTo>
                <a:lnTo>
                  <a:pt x="3007360" y="1948180"/>
                </a:lnTo>
                <a:cubicBezTo>
                  <a:pt x="3006725" y="1947545"/>
                  <a:pt x="3006725" y="1946910"/>
                  <a:pt x="3006725" y="1946910"/>
                </a:cubicBezTo>
                <a:cubicBezTo>
                  <a:pt x="2970530" y="1887855"/>
                  <a:pt x="2952115" y="1826895"/>
                  <a:pt x="2971800" y="1755140"/>
                </a:cubicBezTo>
                <a:cubicBezTo>
                  <a:pt x="3002915" y="1663065"/>
                  <a:pt x="3070860" y="1631950"/>
                  <a:pt x="3152140" y="1597025"/>
                </a:cubicBezTo>
                <a:cubicBezTo>
                  <a:pt x="3268345" y="1547495"/>
                  <a:pt x="3362325" y="1525270"/>
                  <a:pt x="3463290" y="1490345"/>
                </a:cubicBezTo>
                <a:lnTo>
                  <a:pt x="3463290" y="1487170"/>
                </a:lnTo>
                <a:cubicBezTo>
                  <a:pt x="3444240" y="1493520"/>
                  <a:pt x="3424555" y="1499235"/>
                  <a:pt x="3402965" y="1506220"/>
                </a:cubicBezTo>
                <a:cubicBezTo>
                  <a:pt x="3316605" y="1534160"/>
                  <a:pt x="3079750" y="1600835"/>
                  <a:pt x="3014980" y="1675130"/>
                </a:cubicBezTo>
                <a:close/>
                <a:moveTo>
                  <a:pt x="2470785" y="1313815"/>
                </a:moveTo>
                <a:cubicBezTo>
                  <a:pt x="2297430" y="1485900"/>
                  <a:pt x="2273935" y="1714500"/>
                  <a:pt x="2359660" y="1929130"/>
                </a:cubicBezTo>
                <a:cubicBezTo>
                  <a:pt x="2362200" y="1933575"/>
                  <a:pt x="2364740" y="1941195"/>
                  <a:pt x="2367280" y="1947545"/>
                </a:cubicBezTo>
                <a:lnTo>
                  <a:pt x="2371725" y="1947545"/>
                </a:lnTo>
                <a:cubicBezTo>
                  <a:pt x="2264410" y="1700530"/>
                  <a:pt x="2305050" y="1441450"/>
                  <a:pt x="2534920" y="1261745"/>
                </a:cubicBezTo>
                <a:cubicBezTo>
                  <a:pt x="2643505" y="1179195"/>
                  <a:pt x="2784475" y="1111885"/>
                  <a:pt x="2895600" y="1037590"/>
                </a:cubicBezTo>
                <a:cubicBezTo>
                  <a:pt x="3141345" y="879475"/>
                  <a:pt x="3340100" y="721360"/>
                  <a:pt x="3463290" y="458470"/>
                </a:cubicBezTo>
                <a:lnTo>
                  <a:pt x="3463290" y="449580"/>
                </a:lnTo>
                <a:cubicBezTo>
                  <a:pt x="3422650" y="537845"/>
                  <a:pt x="3372485" y="617855"/>
                  <a:pt x="3310255" y="691515"/>
                </a:cubicBezTo>
                <a:cubicBezTo>
                  <a:pt x="3001645" y="1042035"/>
                  <a:pt x="2629535" y="1146810"/>
                  <a:pt x="2470785" y="1313815"/>
                </a:cubicBezTo>
                <a:close/>
                <a:moveTo>
                  <a:pt x="3257550" y="466725"/>
                </a:moveTo>
                <a:cubicBezTo>
                  <a:pt x="2946400" y="879475"/>
                  <a:pt x="2429510" y="1056005"/>
                  <a:pt x="2287905" y="1238885"/>
                </a:cubicBezTo>
                <a:cubicBezTo>
                  <a:pt x="2027555" y="1522095"/>
                  <a:pt x="2150110" y="1882140"/>
                  <a:pt x="2181860" y="1948180"/>
                </a:cubicBezTo>
                <a:lnTo>
                  <a:pt x="2186305" y="1948180"/>
                </a:lnTo>
                <a:cubicBezTo>
                  <a:pt x="2184400" y="1942465"/>
                  <a:pt x="2180590" y="1933575"/>
                  <a:pt x="2175510" y="1922145"/>
                </a:cubicBezTo>
                <a:cubicBezTo>
                  <a:pt x="2065020" y="1608455"/>
                  <a:pt x="2151380" y="1334770"/>
                  <a:pt x="2395220" y="1144905"/>
                </a:cubicBezTo>
                <a:cubicBezTo>
                  <a:pt x="2531745" y="1044575"/>
                  <a:pt x="2715895" y="949325"/>
                  <a:pt x="2842895" y="854710"/>
                </a:cubicBezTo>
                <a:cubicBezTo>
                  <a:pt x="3132455" y="650240"/>
                  <a:pt x="3339465" y="438785"/>
                  <a:pt x="3463290" y="83820"/>
                </a:cubicBezTo>
                <a:lnTo>
                  <a:pt x="3463290" y="73025"/>
                </a:lnTo>
                <a:cubicBezTo>
                  <a:pt x="3412490" y="222885"/>
                  <a:pt x="3344545" y="351155"/>
                  <a:pt x="3257550" y="466725"/>
                </a:cubicBezTo>
                <a:close/>
                <a:moveTo>
                  <a:pt x="2416810" y="1236980"/>
                </a:moveTo>
                <a:cubicBezTo>
                  <a:pt x="2195830" y="1435100"/>
                  <a:pt x="2171700" y="1710690"/>
                  <a:pt x="2273300" y="1948180"/>
                </a:cubicBezTo>
                <a:lnTo>
                  <a:pt x="2280285" y="1948180"/>
                </a:lnTo>
                <a:cubicBezTo>
                  <a:pt x="2278380" y="1944370"/>
                  <a:pt x="2277110" y="1939925"/>
                  <a:pt x="2275205" y="1936115"/>
                </a:cubicBezTo>
                <a:cubicBezTo>
                  <a:pt x="2186305" y="1708150"/>
                  <a:pt x="2199005" y="1455420"/>
                  <a:pt x="2409190" y="1254125"/>
                </a:cubicBezTo>
                <a:cubicBezTo>
                  <a:pt x="2489200" y="1174115"/>
                  <a:pt x="2619375" y="1107440"/>
                  <a:pt x="2705100" y="1053465"/>
                </a:cubicBezTo>
                <a:cubicBezTo>
                  <a:pt x="3074035" y="827405"/>
                  <a:pt x="3319780" y="632460"/>
                  <a:pt x="3463290" y="280670"/>
                </a:cubicBezTo>
                <a:lnTo>
                  <a:pt x="3463290" y="260985"/>
                </a:lnTo>
                <a:cubicBezTo>
                  <a:pt x="3417570" y="379730"/>
                  <a:pt x="3357880" y="483235"/>
                  <a:pt x="3282315" y="578485"/>
                </a:cubicBezTo>
                <a:cubicBezTo>
                  <a:pt x="2980690" y="946785"/>
                  <a:pt x="2578100" y="1082675"/>
                  <a:pt x="2416810" y="1236980"/>
                </a:cubicBezTo>
                <a:close/>
                <a:moveTo>
                  <a:pt x="3053080" y="1811655"/>
                </a:moveTo>
                <a:cubicBezTo>
                  <a:pt x="3047365" y="1859280"/>
                  <a:pt x="3064510" y="1908175"/>
                  <a:pt x="3091180" y="1948180"/>
                </a:cubicBezTo>
                <a:lnTo>
                  <a:pt x="3095625" y="1948180"/>
                </a:lnTo>
                <a:cubicBezTo>
                  <a:pt x="3068955" y="1908810"/>
                  <a:pt x="3051175" y="1859915"/>
                  <a:pt x="3056890" y="1812290"/>
                </a:cubicBezTo>
                <a:cubicBezTo>
                  <a:pt x="3063875" y="1752600"/>
                  <a:pt x="3105150" y="1705610"/>
                  <a:pt x="3175635" y="1676400"/>
                </a:cubicBezTo>
                <a:cubicBezTo>
                  <a:pt x="3279140" y="1633855"/>
                  <a:pt x="3380740" y="1612900"/>
                  <a:pt x="3463925" y="1600200"/>
                </a:cubicBezTo>
                <a:lnTo>
                  <a:pt x="3463925" y="1596390"/>
                </a:lnTo>
                <a:cubicBezTo>
                  <a:pt x="3380740" y="1609090"/>
                  <a:pt x="3278505" y="1630045"/>
                  <a:pt x="3174365" y="1673225"/>
                </a:cubicBezTo>
                <a:cubicBezTo>
                  <a:pt x="3082925" y="1710690"/>
                  <a:pt x="3057525" y="1769110"/>
                  <a:pt x="3053080" y="1811655"/>
                </a:cubicBezTo>
                <a:close/>
                <a:moveTo>
                  <a:pt x="2623185" y="1420495"/>
                </a:moveTo>
                <a:cubicBezTo>
                  <a:pt x="2489835" y="1554480"/>
                  <a:pt x="2463165" y="1743075"/>
                  <a:pt x="2542540" y="1926590"/>
                </a:cubicBezTo>
                <a:cubicBezTo>
                  <a:pt x="2545080" y="1931035"/>
                  <a:pt x="2548255" y="1940560"/>
                  <a:pt x="2552065" y="1948180"/>
                </a:cubicBezTo>
                <a:lnTo>
                  <a:pt x="2556510" y="1948180"/>
                </a:lnTo>
                <a:cubicBezTo>
                  <a:pt x="2446020" y="1712595"/>
                  <a:pt x="2505075" y="1492250"/>
                  <a:pt x="2712085" y="1351280"/>
                </a:cubicBezTo>
                <a:cubicBezTo>
                  <a:pt x="2986405" y="1187450"/>
                  <a:pt x="3190240" y="1092835"/>
                  <a:pt x="3353435" y="931545"/>
                </a:cubicBezTo>
                <a:cubicBezTo>
                  <a:pt x="3387090" y="899160"/>
                  <a:pt x="3435985" y="841375"/>
                  <a:pt x="3463290" y="800735"/>
                </a:cubicBezTo>
                <a:lnTo>
                  <a:pt x="3463290" y="793115"/>
                </a:lnTo>
                <a:cubicBezTo>
                  <a:pt x="3435985" y="835025"/>
                  <a:pt x="3404235" y="874395"/>
                  <a:pt x="3367405" y="911860"/>
                </a:cubicBezTo>
                <a:cubicBezTo>
                  <a:pt x="3105785" y="1174750"/>
                  <a:pt x="2753360" y="1279525"/>
                  <a:pt x="2623185" y="1420495"/>
                </a:cubicBezTo>
                <a:close/>
                <a:moveTo>
                  <a:pt x="1972310" y="828040"/>
                </a:moveTo>
                <a:cubicBezTo>
                  <a:pt x="2436495" y="657860"/>
                  <a:pt x="2807970" y="466725"/>
                  <a:pt x="3048635" y="86360"/>
                </a:cubicBezTo>
                <a:cubicBezTo>
                  <a:pt x="3065145" y="59055"/>
                  <a:pt x="3082290" y="29210"/>
                  <a:pt x="3096895" y="0"/>
                </a:cubicBezTo>
                <a:lnTo>
                  <a:pt x="3093085" y="0"/>
                </a:lnTo>
                <a:cubicBezTo>
                  <a:pt x="2957830" y="265430"/>
                  <a:pt x="2732405" y="455930"/>
                  <a:pt x="2500630" y="588645"/>
                </a:cubicBezTo>
                <a:cubicBezTo>
                  <a:pt x="2256155" y="735965"/>
                  <a:pt x="1951355" y="813435"/>
                  <a:pt x="1774190" y="919480"/>
                </a:cubicBezTo>
                <a:cubicBezTo>
                  <a:pt x="1456055" y="1096645"/>
                  <a:pt x="1190625" y="1390650"/>
                  <a:pt x="1158240" y="1818005"/>
                </a:cubicBezTo>
                <a:cubicBezTo>
                  <a:pt x="1154430" y="1866900"/>
                  <a:pt x="1155065" y="1910080"/>
                  <a:pt x="1156970" y="1947545"/>
                </a:cubicBezTo>
                <a:lnTo>
                  <a:pt x="1160145" y="1947545"/>
                </a:lnTo>
                <a:cubicBezTo>
                  <a:pt x="1158240" y="1858010"/>
                  <a:pt x="1160145" y="1727200"/>
                  <a:pt x="1205865" y="1583690"/>
                </a:cubicBezTo>
                <a:cubicBezTo>
                  <a:pt x="1322070" y="1214120"/>
                  <a:pt x="1614170" y="977265"/>
                  <a:pt x="1972310" y="828040"/>
                </a:cubicBezTo>
                <a:close/>
                <a:moveTo>
                  <a:pt x="1971040" y="947420"/>
                </a:moveTo>
                <a:cubicBezTo>
                  <a:pt x="2067560" y="890905"/>
                  <a:pt x="2186940" y="847090"/>
                  <a:pt x="2293620" y="798195"/>
                </a:cubicBezTo>
                <a:cubicBezTo>
                  <a:pt x="2665730" y="626745"/>
                  <a:pt x="2989580" y="395605"/>
                  <a:pt x="3168650" y="33020"/>
                </a:cubicBezTo>
                <a:cubicBezTo>
                  <a:pt x="3176270" y="17780"/>
                  <a:pt x="3181350" y="6985"/>
                  <a:pt x="3184525" y="0"/>
                </a:cubicBezTo>
                <a:lnTo>
                  <a:pt x="3180715" y="0"/>
                </a:lnTo>
                <a:cubicBezTo>
                  <a:pt x="3176905" y="6985"/>
                  <a:pt x="3171825" y="17780"/>
                  <a:pt x="3166110" y="30480"/>
                </a:cubicBezTo>
                <a:cubicBezTo>
                  <a:pt x="2983865" y="397510"/>
                  <a:pt x="2661920" y="624205"/>
                  <a:pt x="2289175" y="796290"/>
                </a:cubicBezTo>
                <a:cubicBezTo>
                  <a:pt x="2149475" y="857250"/>
                  <a:pt x="2000250" y="916305"/>
                  <a:pt x="1886585" y="994410"/>
                </a:cubicBezTo>
                <a:cubicBezTo>
                  <a:pt x="1590675" y="1186180"/>
                  <a:pt x="1392555" y="1485900"/>
                  <a:pt x="1412875" y="1878330"/>
                </a:cubicBezTo>
                <a:cubicBezTo>
                  <a:pt x="1414780" y="1894205"/>
                  <a:pt x="1415415" y="1929765"/>
                  <a:pt x="1418590" y="1948180"/>
                </a:cubicBezTo>
                <a:lnTo>
                  <a:pt x="1422400" y="1948180"/>
                </a:lnTo>
                <a:cubicBezTo>
                  <a:pt x="1412240" y="1864360"/>
                  <a:pt x="1408430" y="1748155"/>
                  <a:pt x="1435735" y="1619250"/>
                </a:cubicBezTo>
                <a:cubicBezTo>
                  <a:pt x="1503045" y="1313180"/>
                  <a:pt x="1708150" y="1095375"/>
                  <a:pt x="1971040" y="947420"/>
                </a:cubicBezTo>
                <a:close/>
                <a:moveTo>
                  <a:pt x="1554480" y="1637030"/>
                </a:moveTo>
                <a:cubicBezTo>
                  <a:pt x="1603375" y="1340485"/>
                  <a:pt x="1789430" y="1125855"/>
                  <a:pt x="2037715" y="977265"/>
                </a:cubicBezTo>
                <a:cubicBezTo>
                  <a:pt x="2134235" y="917575"/>
                  <a:pt x="2256790" y="870585"/>
                  <a:pt x="2361565" y="817880"/>
                </a:cubicBezTo>
                <a:cubicBezTo>
                  <a:pt x="2733040" y="634365"/>
                  <a:pt x="3058795" y="388620"/>
                  <a:pt x="3228340" y="4445"/>
                </a:cubicBezTo>
                <a:cubicBezTo>
                  <a:pt x="3229610" y="2540"/>
                  <a:pt x="3230245" y="1270"/>
                  <a:pt x="3230245" y="0"/>
                </a:cubicBezTo>
                <a:lnTo>
                  <a:pt x="3226435" y="0"/>
                </a:lnTo>
                <a:cubicBezTo>
                  <a:pt x="3226435" y="635"/>
                  <a:pt x="3225800" y="1270"/>
                  <a:pt x="3225165" y="1905"/>
                </a:cubicBezTo>
                <a:cubicBezTo>
                  <a:pt x="3078480" y="334010"/>
                  <a:pt x="2821305" y="553085"/>
                  <a:pt x="2538095" y="718820"/>
                </a:cubicBezTo>
                <a:cubicBezTo>
                  <a:pt x="2364740" y="826135"/>
                  <a:pt x="2113915" y="909320"/>
                  <a:pt x="1950720" y="1028700"/>
                </a:cubicBezTo>
                <a:cubicBezTo>
                  <a:pt x="1670685" y="1224280"/>
                  <a:pt x="1504315" y="1520825"/>
                  <a:pt x="1544320" y="1893570"/>
                </a:cubicBezTo>
                <a:cubicBezTo>
                  <a:pt x="1546860" y="1912620"/>
                  <a:pt x="1548765" y="1931670"/>
                  <a:pt x="1551940" y="1947545"/>
                </a:cubicBezTo>
                <a:lnTo>
                  <a:pt x="1555750" y="1947545"/>
                </a:lnTo>
                <a:cubicBezTo>
                  <a:pt x="1542415" y="1866900"/>
                  <a:pt x="1534160" y="1758315"/>
                  <a:pt x="1554480" y="1637030"/>
                </a:cubicBezTo>
                <a:close/>
                <a:moveTo>
                  <a:pt x="2308860" y="741045"/>
                </a:moveTo>
                <a:cubicBezTo>
                  <a:pt x="2716530" y="551180"/>
                  <a:pt x="2980055" y="320040"/>
                  <a:pt x="3135630" y="8890"/>
                </a:cubicBezTo>
                <a:cubicBezTo>
                  <a:pt x="3138170" y="5080"/>
                  <a:pt x="3139440" y="1905"/>
                  <a:pt x="3140075" y="0"/>
                </a:cubicBezTo>
                <a:lnTo>
                  <a:pt x="3135630" y="0"/>
                </a:lnTo>
                <a:cubicBezTo>
                  <a:pt x="3133725" y="4445"/>
                  <a:pt x="3131820" y="8890"/>
                  <a:pt x="3129280" y="13335"/>
                </a:cubicBezTo>
                <a:cubicBezTo>
                  <a:pt x="2797175" y="662940"/>
                  <a:pt x="2082800" y="791210"/>
                  <a:pt x="1854200" y="942340"/>
                </a:cubicBezTo>
                <a:cubicBezTo>
                  <a:pt x="1511935" y="1137920"/>
                  <a:pt x="1272540" y="1458595"/>
                  <a:pt x="1283970" y="1891030"/>
                </a:cubicBezTo>
                <a:cubicBezTo>
                  <a:pt x="1285240" y="1904365"/>
                  <a:pt x="1285240" y="1932305"/>
                  <a:pt x="1287145" y="1947545"/>
                </a:cubicBezTo>
                <a:lnTo>
                  <a:pt x="1290955" y="1947545"/>
                </a:lnTo>
                <a:cubicBezTo>
                  <a:pt x="1283335" y="1860550"/>
                  <a:pt x="1284605" y="1736725"/>
                  <a:pt x="1320165" y="1601470"/>
                </a:cubicBezTo>
                <a:cubicBezTo>
                  <a:pt x="1487805" y="975360"/>
                  <a:pt x="2159000" y="822325"/>
                  <a:pt x="2308860" y="741045"/>
                </a:cubicBezTo>
                <a:close/>
                <a:moveTo>
                  <a:pt x="3157855" y="1948180"/>
                </a:moveTo>
                <a:lnTo>
                  <a:pt x="3164840" y="1948180"/>
                </a:lnTo>
                <a:cubicBezTo>
                  <a:pt x="3150870" y="1920240"/>
                  <a:pt x="3145790" y="1891665"/>
                  <a:pt x="3148965" y="1864995"/>
                </a:cubicBezTo>
                <a:cubicBezTo>
                  <a:pt x="3162300" y="1750060"/>
                  <a:pt x="3377565" y="1731645"/>
                  <a:pt x="3463290" y="1729740"/>
                </a:cubicBezTo>
                <a:lnTo>
                  <a:pt x="3463290" y="1722120"/>
                </a:lnTo>
                <a:cubicBezTo>
                  <a:pt x="3398520" y="1722755"/>
                  <a:pt x="3283585" y="1733550"/>
                  <a:pt x="3201035" y="1779270"/>
                </a:cubicBezTo>
                <a:cubicBezTo>
                  <a:pt x="3138170" y="1816735"/>
                  <a:pt x="3125470" y="1889760"/>
                  <a:pt x="3157855" y="1948180"/>
                </a:cubicBezTo>
                <a:close/>
                <a:moveTo>
                  <a:pt x="1674495" y="1654175"/>
                </a:moveTo>
                <a:cubicBezTo>
                  <a:pt x="1689735" y="1514475"/>
                  <a:pt x="1738630" y="1386205"/>
                  <a:pt x="1819910" y="1272540"/>
                </a:cubicBezTo>
                <a:cubicBezTo>
                  <a:pt x="1921510" y="1130300"/>
                  <a:pt x="2073275" y="1010920"/>
                  <a:pt x="2272665" y="916940"/>
                </a:cubicBezTo>
                <a:cubicBezTo>
                  <a:pt x="2694940" y="716915"/>
                  <a:pt x="2974340" y="501015"/>
                  <a:pt x="3150870" y="236855"/>
                </a:cubicBezTo>
                <a:cubicBezTo>
                  <a:pt x="3200400" y="163195"/>
                  <a:pt x="3242945" y="84455"/>
                  <a:pt x="3278505" y="0"/>
                </a:cubicBezTo>
                <a:lnTo>
                  <a:pt x="3270885" y="0"/>
                </a:lnTo>
                <a:cubicBezTo>
                  <a:pt x="3235325" y="83185"/>
                  <a:pt x="3194050" y="160655"/>
                  <a:pt x="3145155" y="233045"/>
                </a:cubicBezTo>
                <a:cubicBezTo>
                  <a:pt x="2968625" y="495935"/>
                  <a:pt x="2690495" y="711200"/>
                  <a:pt x="2269490" y="910590"/>
                </a:cubicBezTo>
                <a:cubicBezTo>
                  <a:pt x="2069465" y="1004570"/>
                  <a:pt x="1915795" y="1125220"/>
                  <a:pt x="1814195" y="1268730"/>
                </a:cubicBezTo>
                <a:cubicBezTo>
                  <a:pt x="1732280" y="1383665"/>
                  <a:pt x="1683385" y="1513205"/>
                  <a:pt x="1668145" y="1654175"/>
                </a:cubicBezTo>
                <a:cubicBezTo>
                  <a:pt x="1655445" y="1767840"/>
                  <a:pt x="1667510" y="1871345"/>
                  <a:pt x="1684020" y="1948180"/>
                </a:cubicBezTo>
                <a:lnTo>
                  <a:pt x="1691640" y="1948180"/>
                </a:lnTo>
                <a:cubicBezTo>
                  <a:pt x="1674495" y="1871345"/>
                  <a:pt x="1661795" y="1768475"/>
                  <a:pt x="1674495" y="1654175"/>
                </a:cubicBezTo>
                <a:close/>
                <a:moveTo>
                  <a:pt x="3234690" y="1948180"/>
                </a:moveTo>
                <a:lnTo>
                  <a:pt x="3238500" y="1948180"/>
                </a:lnTo>
                <a:cubicBezTo>
                  <a:pt x="3252470" y="1883410"/>
                  <a:pt x="3350260" y="1873885"/>
                  <a:pt x="3408680" y="1871980"/>
                </a:cubicBezTo>
                <a:cubicBezTo>
                  <a:pt x="3427095" y="1871980"/>
                  <a:pt x="3445510" y="1872615"/>
                  <a:pt x="3463925" y="1874520"/>
                </a:cubicBezTo>
                <a:lnTo>
                  <a:pt x="3463925" y="1870710"/>
                </a:lnTo>
                <a:cubicBezTo>
                  <a:pt x="3383280" y="1862455"/>
                  <a:pt x="3248025" y="1872615"/>
                  <a:pt x="3234690" y="1948180"/>
                </a:cubicBezTo>
                <a:close/>
                <a:moveTo>
                  <a:pt x="2327275" y="1084580"/>
                </a:moveTo>
                <a:cubicBezTo>
                  <a:pt x="2418715" y="1014095"/>
                  <a:pt x="2551430" y="943610"/>
                  <a:pt x="2642870" y="881380"/>
                </a:cubicBezTo>
                <a:cubicBezTo>
                  <a:pt x="2943860" y="686435"/>
                  <a:pt x="3207385" y="466725"/>
                  <a:pt x="3366135" y="136525"/>
                </a:cubicBezTo>
                <a:cubicBezTo>
                  <a:pt x="3387090" y="92710"/>
                  <a:pt x="3406775" y="47625"/>
                  <a:pt x="3424555" y="0"/>
                </a:cubicBezTo>
                <a:lnTo>
                  <a:pt x="3421380" y="0"/>
                </a:lnTo>
                <a:cubicBezTo>
                  <a:pt x="3363595" y="139700"/>
                  <a:pt x="3313430" y="241935"/>
                  <a:pt x="3231515" y="354330"/>
                </a:cubicBezTo>
                <a:cubicBezTo>
                  <a:pt x="2921000" y="781685"/>
                  <a:pt x="2419985" y="979170"/>
                  <a:pt x="2270760" y="1127125"/>
                </a:cubicBezTo>
                <a:cubicBezTo>
                  <a:pt x="2017395" y="1350010"/>
                  <a:pt x="1978660" y="1672590"/>
                  <a:pt x="2089785" y="1948180"/>
                </a:cubicBezTo>
                <a:lnTo>
                  <a:pt x="2092325" y="1948180"/>
                </a:lnTo>
                <a:cubicBezTo>
                  <a:pt x="2087880" y="1934210"/>
                  <a:pt x="2078990" y="1915795"/>
                  <a:pt x="2076450" y="1904365"/>
                </a:cubicBezTo>
                <a:cubicBezTo>
                  <a:pt x="1978660" y="1590675"/>
                  <a:pt x="2051050" y="1298575"/>
                  <a:pt x="2327275" y="1084580"/>
                </a:cubicBezTo>
                <a:close/>
                <a:moveTo>
                  <a:pt x="1792605" y="1671955"/>
                </a:moveTo>
                <a:cubicBezTo>
                  <a:pt x="1808480" y="1379855"/>
                  <a:pt x="1968500" y="1165860"/>
                  <a:pt x="2209800" y="1012825"/>
                </a:cubicBezTo>
                <a:cubicBezTo>
                  <a:pt x="2237740" y="995045"/>
                  <a:pt x="2266950" y="977900"/>
                  <a:pt x="2298065" y="961390"/>
                </a:cubicBezTo>
                <a:cubicBezTo>
                  <a:pt x="2527935" y="845185"/>
                  <a:pt x="2729230" y="721360"/>
                  <a:pt x="2878455" y="596900"/>
                </a:cubicBezTo>
                <a:cubicBezTo>
                  <a:pt x="3065145" y="441960"/>
                  <a:pt x="3227705" y="247650"/>
                  <a:pt x="3322955" y="635"/>
                </a:cubicBezTo>
                <a:lnTo>
                  <a:pt x="3320415" y="635"/>
                </a:lnTo>
                <a:cubicBezTo>
                  <a:pt x="3312795" y="18415"/>
                  <a:pt x="3305810" y="35560"/>
                  <a:pt x="3298190" y="52705"/>
                </a:cubicBezTo>
                <a:cubicBezTo>
                  <a:pt x="3018155" y="677545"/>
                  <a:pt x="2368550" y="890270"/>
                  <a:pt x="2169160" y="1035685"/>
                </a:cubicBezTo>
                <a:cubicBezTo>
                  <a:pt x="1931035" y="1199515"/>
                  <a:pt x="1776095" y="1435100"/>
                  <a:pt x="1789430" y="1753870"/>
                </a:cubicBezTo>
                <a:cubicBezTo>
                  <a:pt x="1792605" y="1828165"/>
                  <a:pt x="1805305" y="1894205"/>
                  <a:pt x="1819275" y="1948180"/>
                </a:cubicBezTo>
                <a:lnTo>
                  <a:pt x="1822450" y="1948180"/>
                </a:lnTo>
                <a:cubicBezTo>
                  <a:pt x="1805940" y="1875790"/>
                  <a:pt x="1786255" y="1778635"/>
                  <a:pt x="1792605" y="1671955"/>
                </a:cubicBezTo>
                <a:close/>
                <a:moveTo>
                  <a:pt x="2221865" y="1081405"/>
                </a:moveTo>
                <a:cubicBezTo>
                  <a:pt x="2267585" y="1045845"/>
                  <a:pt x="2317750" y="1012825"/>
                  <a:pt x="2373630" y="981710"/>
                </a:cubicBezTo>
                <a:cubicBezTo>
                  <a:pt x="2930525" y="671830"/>
                  <a:pt x="3201670" y="422910"/>
                  <a:pt x="3371850" y="4445"/>
                </a:cubicBezTo>
                <a:cubicBezTo>
                  <a:pt x="3372485" y="2540"/>
                  <a:pt x="3373120" y="1270"/>
                  <a:pt x="3373755" y="0"/>
                </a:cubicBezTo>
                <a:lnTo>
                  <a:pt x="3369310" y="0"/>
                </a:lnTo>
                <a:cubicBezTo>
                  <a:pt x="3368675" y="1270"/>
                  <a:pt x="3368040" y="3175"/>
                  <a:pt x="3367405" y="4445"/>
                </a:cubicBezTo>
                <a:cubicBezTo>
                  <a:pt x="3084830" y="725170"/>
                  <a:pt x="2369185" y="915035"/>
                  <a:pt x="2157095" y="1131570"/>
                </a:cubicBezTo>
                <a:cubicBezTo>
                  <a:pt x="1911350" y="1354455"/>
                  <a:pt x="1860550" y="1665605"/>
                  <a:pt x="1953895" y="1948180"/>
                </a:cubicBezTo>
                <a:lnTo>
                  <a:pt x="1956435" y="1948180"/>
                </a:lnTo>
                <a:cubicBezTo>
                  <a:pt x="1951990" y="1934210"/>
                  <a:pt x="1947545" y="1918970"/>
                  <a:pt x="1943735" y="1903095"/>
                </a:cubicBezTo>
                <a:cubicBezTo>
                  <a:pt x="1861820" y="1584325"/>
                  <a:pt x="1948815" y="1292860"/>
                  <a:pt x="2221865" y="1081405"/>
                </a:cubicBezTo>
                <a:close/>
              </a:path>
            </a:pathLst>
          </a:custGeom>
          <a:gradFill>
            <a:gsLst>
              <a:gs pos="0">
                <a:srgbClr val="08303F">
                  <a:alpha val="14901"/>
                </a:srgbClr>
              </a:gs>
              <a:gs pos="100000">
                <a:srgbClr val="000000">
                  <a:alpha val="14901"/>
                </a:srgbClr>
              </a:gs>
            </a:gsLst>
            <a:lin ang="2698631" scaled="0"/>
          </a:gra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82" name="Google Shape;82;g12d6e48c03c_0_202"/>
          <p:cNvSpPr/>
          <p:nvPr/>
        </p:nvSpPr>
        <p:spPr>
          <a:xfrm>
            <a:off x="-2175368" y="4693265"/>
            <a:ext cx="5812136" cy="5715697"/>
          </a:xfrm>
          <a:custGeom>
            <a:rect b="b" l="l" r="r" t="t"/>
            <a:pathLst>
              <a:path extrusionOk="0" h="3881628" w="3947121">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rgbClr val="4472C4">
                  <a:alpha val="14901"/>
                </a:srgbClr>
              </a:gs>
              <a:gs pos="100000">
                <a:srgbClr val="A5A5A5">
                  <a:alpha val="14901"/>
                </a:srgbClr>
              </a:gs>
            </a:gsLst>
            <a:path path="circle">
              <a:fillToRect b="50%" l="50%" r="50%" t="50%"/>
            </a:path>
            <a:tileRect/>
          </a:gra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83" name="Google Shape;83;g12d6e48c03c_0_202"/>
          <p:cNvSpPr/>
          <p:nvPr/>
        </p:nvSpPr>
        <p:spPr>
          <a:xfrm>
            <a:off x="8966416" y="-2492122"/>
            <a:ext cx="5259539" cy="5172269"/>
          </a:xfrm>
          <a:custGeom>
            <a:rect b="b" l="l" r="r" t="t"/>
            <a:pathLst>
              <a:path extrusionOk="0" h="3881628" w="3947121">
                <a:moveTo>
                  <a:pt x="1064704" y="2536431"/>
                </a:moveTo>
                <a:lnTo>
                  <a:pt x="1064704" y="2505227"/>
                </a:lnTo>
                <a:lnTo>
                  <a:pt x="1095908" y="2505227"/>
                </a:lnTo>
                <a:lnTo>
                  <a:pt x="1095908" y="2473681"/>
                </a:lnTo>
                <a:lnTo>
                  <a:pt x="1064704" y="2473681"/>
                </a:lnTo>
                <a:lnTo>
                  <a:pt x="1064704" y="2442477"/>
                </a:lnTo>
                <a:lnTo>
                  <a:pt x="1033158" y="2442477"/>
                </a:lnTo>
                <a:lnTo>
                  <a:pt x="1033158" y="2473681"/>
                </a:lnTo>
                <a:lnTo>
                  <a:pt x="1001954" y="2473681"/>
                </a:lnTo>
                <a:lnTo>
                  <a:pt x="1001954" y="2505227"/>
                </a:lnTo>
                <a:lnTo>
                  <a:pt x="1033158" y="2505227"/>
                </a:lnTo>
                <a:lnTo>
                  <a:pt x="1033158" y="2536431"/>
                </a:lnTo>
                <a:lnTo>
                  <a:pt x="1064704" y="2536431"/>
                </a:lnTo>
                <a:close/>
                <a:moveTo>
                  <a:pt x="1202207" y="2537803"/>
                </a:moveTo>
                <a:lnTo>
                  <a:pt x="1202207" y="2505570"/>
                </a:lnTo>
                <a:lnTo>
                  <a:pt x="1234440" y="2505570"/>
                </a:lnTo>
                <a:lnTo>
                  <a:pt x="1234440" y="2473338"/>
                </a:lnTo>
                <a:lnTo>
                  <a:pt x="1202207" y="2473338"/>
                </a:lnTo>
                <a:lnTo>
                  <a:pt x="1202207" y="2441105"/>
                </a:lnTo>
                <a:lnTo>
                  <a:pt x="1169975" y="2441105"/>
                </a:lnTo>
                <a:lnTo>
                  <a:pt x="1169975" y="2473338"/>
                </a:lnTo>
                <a:lnTo>
                  <a:pt x="1137742" y="2473338"/>
                </a:lnTo>
                <a:lnTo>
                  <a:pt x="1137742" y="2505570"/>
                </a:lnTo>
                <a:lnTo>
                  <a:pt x="1169975" y="2505570"/>
                </a:lnTo>
                <a:lnTo>
                  <a:pt x="1169975" y="2537803"/>
                </a:lnTo>
                <a:lnTo>
                  <a:pt x="1202207" y="2537803"/>
                </a:lnTo>
                <a:close/>
                <a:moveTo>
                  <a:pt x="1270787" y="2674963"/>
                </a:moveTo>
                <a:lnTo>
                  <a:pt x="1270787" y="2642730"/>
                </a:lnTo>
                <a:lnTo>
                  <a:pt x="1303020" y="2642730"/>
                </a:lnTo>
                <a:lnTo>
                  <a:pt x="1303020" y="2610498"/>
                </a:lnTo>
                <a:lnTo>
                  <a:pt x="1270787" y="2610498"/>
                </a:lnTo>
                <a:lnTo>
                  <a:pt x="1270787" y="2578265"/>
                </a:lnTo>
                <a:lnTo>
                  <a:pt x="1238555" y="2578265"/>
                </a:lnTo>
                <a:lnTo>
                  <a:pt x="1238555" y="2610498"/>
                </a:lnTo>
                <a:lnTo>
                  <a:pt x="1206322" y="2610498"/>
                </a:lnTo>
                <a:lnTo>
                  <a:pt x="1206322" y="2642730"/>
                </a:lnTo>
                <a:lnTo>
                  <a:pt x="1238555" y="2642730"/>
                </a:lnTo>
                <a:lnTo>
                  <a:pt x="1238555" y="2674963"/>
                </a:lnTo>
                <a:lnTo>
                  <a:pt x="1270787" y="2674963"/>
                </a:lnTo>
                <a:close/>
                <a:moveTo>
                  <a:pt x="1133627" y="2400643"/>
                </a:moveTo>
                <a:lnTo>
                  <a:pt x="1133627" y="2368410"/>
                </a:lnTo>
                <a:lnTo>
                  <a:pt x="1165860" y="2368410"/>
                </a:lnTo>
                <a:lnTo>
                  <a:pt x="1165860" y="2336178"/>
                </a:lnTo>
                <a:lnTo>
                  <a:pt x="1133627" y="2336178"/>
                </a:lnTo>
                <a:lnTo>
                  <a:pt x="1133627" y="2303945"/>
                </a:lnTo>
                <a:lnTo>
                  <a:pt x="1101395" y="2303945"/>
                </a:lnTo>
                <a:lnTo>
                  <a:pt x="1101395" y="2336178"/>
                </a:lnTo>
                <a:lnTo>
                  <a:pt x="1069162" y="2336178"/>
                </a:lnTo>
                <a:lnTo>
                  <a:pt x="1069162" y="2368410"/>
                </a:lnTo>
                <a:lnTo>
                  <a:pt x="1101395" y="2368410"/>
                </a:lnTo>
                <a:lnTo>
                  <a:pt x="1101395" y="2400643"/>
                </a:lnTo>
                <a:lnTo>
                  <a:pt x="1133627" y="2400643"/>
                </a:lnTo>
                <a:close/>
                <a:moveTo>
                  <a:pt x="996124" y="2399271"/>
                </a:moveTo>
                <a:lnTo>
                  <a:pt x="996124" y="2368067"/>
                </a:lnTo>
                <a:lnTo>
                  <a:pt x="1027328" y="2368067"/>
                </a:lnTo>
                <a:lnTo>
                  <a:pt x="1027328" y="2336521"/>
                </a:lnTo>
                <a:lnTo>
                  <a:pt x="996124" y="2336521"/>
                </a:lnTo>
                <a:lnTo>
                  <a:pt x="996124" y="2305317"/>
                </a:lnTo>
                <a:lnTo>
                  <a:pt x="964578" y="2305317"/>
                </a:lnTo>
                <a:lnTo>
                  <a:pt x="964578" y="2336521"/>
                </a:lnTo>
                <a:lnTo>
                  <a:pt x="933374" y="2336521"/>
                </a:lnTo>
                <a:lnTo>
                  <a:pt x="933374" y="2368067"/>
                </a:lnTo>
                <a:lnTo>
                  <a:pt x="964578" y="2368067"/>
                </a:lnTo>
                <a:lnTo>
                  <a:pt x="964578" y="2399271"/>
                </a:lnTo>
                <a:lnTo>
                  <a:pt x="996124" y="2399271"/>
                </a:lnTo>
                <a:close/>
                <a:moveTo>
                  <a:pt x="651167" y="1981962"/>
                </a:moveTo>
                <a:lnTo>
                  <a:pt x="651167" y="1954530"/>
                </a:lnTo>
                <a:lnTo>
                  <a:pt x="678599" y="1954530"/>
                </a:lnTo>
                <a:lnTo>
                  <a:pt x="678599" y="1927098"/>
                </a:lnTo>
                <a:lnTo>
                  <a:pt x="651167" y="1927098"/>
                </a:lnTo>
                <a:lnTo>
                  <a:pt x="651167" y="1899666"/>
                </a:lnTo>
                <a:lnTo>
                  <a:pt x="623735" y="1899666"/>
                </a:lnTo>
                <a:lnTo>
                  <a:pt x="623735" y="1927098"/>
                </a:lnTo>
                <a:lnTo>
                  <a:pt x="596303" y="1927098"/>
                </a:lnTo>
                <a:lnTo>
                  <a:pt x="596303" y="1954530"/>
                </a:lnTo>
                <a:lnTo>
                  <a:pt x="623735" y="1954530"/>
                </a:lnTo>
                <a:lnTo>
                  <a:pt x="623735" y="1981962"/>
                </a:lnTo>
                <a:lnTo>
                  <a:pt x="651167" y="1981962"/>
                </a:lnTo>
                <a:close/>
                <a:moveTo>
                  <a:pt x="720090" y="2120494"/>
                </a:moveTo>
                <a:lnTo>
                  <a:pt x="720090" y="2092033"/>
                </a:lnTo>
                <a:lnTo>
                  <a:pt x="748551" y="2092033"/>
                </a:lnTo>
                <a:lnTo>
                  <a:pt x="748551" y="2063915"/>
                </a:lnTo>
                <a:lnTo>
                  <a:pt x="720090" y="2063915"/>
                </a:lnTo>
                <a:lnTo>
                  <a:pt x="720090" y="2035454"/>
                </a:lnTo>
                <a:lnTo>
                  <a:pt x="691972" y="2035454"/>
                </a:lnTo>
                <a:lnTo>
                  <a:pt x="691972" y="2063915"/>
                </a:lnTo>
                <a:lnTo>
                  <a:pt x="663511" y="2063915"/>
                </a:lnTo>
                <a:lnTo>
                  <a:pt x="663511" y="2092033"/>
                </a:lnTo>
                <a:lnTo>
                  <a:pt x="691972" y="2092033"/>
                </a:lnTo>
                <a:lnTo>
                  <a:pt x="691972" y="2120494"/>
                </a:lnTo>
                <a:lnTo>
                  <a:pt x="720090" y="2120494"/>
                </a:lnTo>
                <a:close/>
                <a:moveTo>
                  <a:pt x="858279" y="2123580"/>
                </a:moveTo>
                <a:lnTo>
                  <a:pt x="858279" y="2093062"/>
                </a:lnTo>
                <a:lnTo>
                  <a:pt x="888797" y="2093062"/>
                </a:lnTo>
                <a:lnTo>
                  <a:pt x="888797" y="2062886"/>
                </a:lnTo>
                <a:lnTo>
                  <a:pt x="858279" y="2062886"/>
                </a:lnTo>
                <a:lnTo>
                  <a:pt x="858279" y="2032368"/>
                </a:lnTo>
                <a:lnTo>
                  <a:pt x="828103" y="2032368"/>
                </a:lnTo>
                <a:lnTo>
                  <a:pt x="828103" y="2062886"/>
                </a:lnTo>
                <a:lnTo>
                  <a:pt x="797585" y="2062886"/>
                </a:lnTo>
                <a:lnTo>
                  <a:pt x="797585" y="2093062"/>
                </a:lnTo>
                <a:lnTo>
                  <a:pt x="828103" y="2093062"/>
                </a:lnTo>
                <a:lnTo>
                  <a:pt x="828103" y="2123580"/>
                </a:lnTo>
                <a:lnTo>
                  <a:pt x="858279" y="2123580"/>
                </a:lnTo>
                <a:close/>
                <a:moveTo>
                  <a:pt x="927202" y="2261768"/>
                </a:moveTo>
                <a:lnTo>
                  <a:pt x="927202" y="2230565"/>
                </a:lnTo>
                <a:lnTo>
                  <a:pt x="958405" y="2230565"/>
                </a:lnTo>
                <a:lnTo>
                  <a:pt x="958405" y="2199704"/>
                </a:lnTo>
                <a:lnTo>
                  <a:pt x="927202" y="2199704"/>
                </a:lnTo>
                <a:lnTo>
                  <a:pt x="927202" y="2168500"/>
                </a:lnTo>
                <a:lnTo>
                  <a:pt x="896341" y="2168500"/>
                </a:lnTo>
                <a:lnTo>
                  <a:pt x="896341" y="2199704"/>
                </a:lnTo>
                <a:lnTo>
                  <a:pt x="865137" y="2199704"/>
                </a:lnTo>
                <a:lnTo>
                  <a:pt x="865137" y="2230565"/>
                </a:lnTo>
                <a:lnTo>
                  <a:pt x="896341" y="2230565"/>
                </a:lnTo>
                <a:lnTo>
                  <a:pt x="896341" y="2261768"/>
                </a:lnTo>
                <a:lnTo>
                  <a:pt x="927202" y="2261768"/>
                </a:lnTo>
                <a:close/>
                <a:moveTo>
                  <a:pt x="789356" y="2259025"/>
                </a:moveTo>
                <a:lnTo>
                  <a:pt x="789356" y="2229879"/>
                </a:lnTo>
                <a:lnTo>
                  <a:pt x="818502" y="2229879"/>
                </a:lnTo>
                <a:lnTo>
                  <a:pt x="818502" y="2200389"/>
                </a:lnTo>
                <a:lnTo>
                  <a:pt x="789356" y="2200389"/>
                </a:lnTo>
                <a:lnTo>
                  <a:pt x="789356" y="2171243"/>
                </a:lnTo>
                <a:lnTo>
                  <a:pt x="759866" y="2171243"/>
                </a:lnTo>
                <a:lnTo>
                  <a:pt x="759866" y="2200389"/>
                </a:lnTo>
                <a:lnTo>
                  <a:pt x="730720" y="2200389"/>
                </a:lnTo>
                <a:lnTo>
                  <a:pt x="730720" y="2229879"/>
                </a:lnTo>
                <a:lnTo>
                  <a:pt x="759866" y="2229879"/>
                </a:lnTo>
                <a:lnTo>
                  <a:pt x="759866" y="2259025"/>
                </a:lnTo>
                <a:lnTo>
                  <a:pt x="789356" y="2259025"/>
                </a:lnTo>
                <a:close/>
                <a:moveTo>
                  <a:pt x="1888007" y="2812123"/>
                </a:moveTo>
                <a:lnTo>
                  <a:pt x="1888007" y="2779890"/>
                </a:lnTo>
                <a:lnTo>
                  <a:pt x="1920240" y="2779890"/>
                </a:lnTo>
                <a:lnTo>
                  <a:pt x="1920240" y="2747658"/>
                </a:lnTo>
                <a:lnTo>
                  <a:pt x="1888007" y="2747658"/>
                </a:lnTo>
                <a:lnTo>
                  <a:pt x="1888007" y="2715425"/>
                </a:lnTo>
                <a:lnTo>
                  <a:pt x="1855775" y="2715425"/>
                </a:lnTo>
                <a:lnTo>
                  <a:pt x="1855775" y="2747658"/>
                </a:lnTo>
                <a:lnTo>
                  <a:pt x="1823542" y="2747658"/>
                </a:lnTo>
                <a:lnTo>
                  <a:pt x="1823542" y="2779890"/>
                </a:lnTo>
                <a:lnTo>
                  <a:pt x="1855775" y="2779890"/>
                </a:lnTo>
                <a:lnTo>
                  <a:pt x="1855775" y="2812123"/>
                </a:lnTo>
                <a:lnTo>
                  <a:pt x="1888007" y="2812123"/>
                </a:lnTo>
                <a:close/>
                <a:moveTo>
                  <a:pt x="1750847" y="2812123"/>
                </a:moveTo>
                <a:lnTo>
                  <a:pt x="1750847" y="2779890"/>
                </a:lnTo>
                <a:lnTo>
                  <a:pt x="1783080" y="2779890"/>
                </a:lnTo>
                <a:lnTo>
                  <a:pt x="1783080" y="2747658"/>
                </a:lnTo>
                <a:lnTo>
                  <a:pt x="1750847" y="2747658"/>
                </a:lnTo>
                <a:lnTo>
                  <a:pt x="1750847" y="2715425"/>
                </a:lnTo>
                <a:lnTo>
                  <a:pt x="1718615" y="2715425"/>
                </a:lnTo>
                <a:lnTo>
                  <a:pt x="1718615" y="2747658"/>
                </a:lnTo>
                <a:lnTo>
                  <a:pt x="1686382" y="2747658"/>
                </a:lnTo>
                <a:lnTo>
                  <a:pt x="1686382" y="2779890"/>
                </a:lnTo>
                <a:lnTo>
                  <a:pt x="1718615" y="2779890"/>
                </a:lnTo>
                <a:lnTo>
                  <a:pt x="1718615" y="2812123"/>
                </a:lnTo>
                <a:lnTo>
                  <a:pt x="1750847" y="2812123"/>
                </a:lnTo>
                <a:close/>
                <a:moveTo>
                  <a:pt x="1819427" y="2674963"/>
                </a:moveTo>
                <a:lnTo>
                  <a:pt x="1819427" y="2642730"/>
                </a:lnTo>
                <a:lnTo>
                  <a:pt x="1851660" y="2642730"/>
                </a:lnTo>
                <a:lnTo>
                  <a:pt x="1851660" y="2610498"/>
                </a:lnTo>
                <a:lnTo>
                  <a:pt x="1819427" y="2610498"/>
                </a:lnTo>
                <a:lnTo>
                  <a:pt x="1819427" y="2578265"/>
                </a:lnTo>
                <a:lnTo>
                  <a:pt x="1787195" y="2578265"/>
                </a:lnTo>
                <a:lnTo>
                  <a:pt x="1787195" y="2610498"/>
                </a:lnTo>
                <a:lnTo>
                  <a:pt x="1754962" y="2610498"/>
                </a:lnTo>
                <a:lnTo>
                  <a:pt x="1754962" y="2642730"/>
                </a:lnTo>
                <a:lnTo>
                  <a:pt x="1787195" y="2642730"/>
                </a:lnTo>
                <a:lnTo>
                  <a:pt x="1787195" y="2674963"/>
                </a:lnTo>
                <a:lnTo>
                  <a:pt x="1819427" y="2674963"/>
                </a:lnTo>
                <a:close/>
                <a:moveTo>
                  <a:pt x="691972" y="1761134"/>
                </a:moveTo>
                <a:lnTo>
                  <a:pt x="691972" y="1789595"/>
                </a:lnTo>
                <a:lnTo>
                  <a:pt x="663511" y="1789595"/>
                </a:lnTo>
                <a:lnTo>
                  <a:pt x="663511" y="1817713"/>
                </a:lnTo>
                <a:lnTo>
                  <a:pt x="691972" y="1817713"/>
                </a:lnTo>
                <a:lnTo>
                  <a:pt x="691972" y="1846174"/>
                </a:lnTo>
                <a:lnTo>
                  <a:pt x="720090" y="1846174"/>
                </a:lnTo>
                <a:lnTo>
                  <a:pt x="720090" y="1817713"/>
                </a:lnTo>
                <a:lnTo>
                  <a:pt x="748551" y="1817713"/>
                </a:lnTo>
                <a:lnTo>
                  <a:pt x="748551" y="1789595"/>
                </a:lnTo>
                <a:lnTo>
                  <a:pt x="720090" y="1789595"/>
                </a:lnTo>
                <a:lnTo>
                  <a:pt x="720090" y="1761134"/>
                </a:lnTo>
                <a:lnTo>
                  <a:pt x="691972" y="1761134"/>
                </a:lnTo>
                <a:close/>
                <a:moveTo>
                  <a:pt x="1682267" y="2674963"/>
                </a:moveTo>
                <a:lnTo>
                  <a:pt x="1682267" y="2642730"/>
                </a:lnTo>
                <a:lnTo>
                  <a:pt x="1714500" y="2642730"/>
                </a:lnTo>
                <a:lnTo>
                  <a:pt x="1714500" y="2610498"/>
                </a:lnTo>
                <a:lnTo>
                  <a:pt x="1682267" y="2610498"/>
                </a:lnTo>
                <a:lnTo>
                  <a:pt x="1682267" y="2578265"/>
                </a:lnTo>
                <a:lnTo>
                  <a:pt x="1650035" y="2578265"/>
                </a:lnTo>
                <a:lnTo>
                  <a:pt x="1650035" y="2610498"/>
                </a:lnTo>
                <a:lnTo>
                  <a:pt x="1617802" y="2610498"/>
                </a:lnTo>
                <a:lnTo>
                  <a:pt x="1617802" y="2642730"/>
                </a:lnTo>
                <a:lnTo>
                  <a:pt x="1650035" y="2642730"/>
                </a:lnTo>
                <a:lnTo>
                  <a:pt x="1650035" y="2674963"/>
                </a:lnTo>
                <a:lnTo>
                  <a:pt x="1682267" y="2674963"/>
                </a:lnTo>
                <a:close/>
                <a:moveTo>
                  <a:pt x="1476527" y="2537803"/>
                </a:moveTo>
                <a:lnTo>
                  <a:pt x="1476527" y="2505570"/>
                </a:lnTo>
                <a:lnTo>
                  <a:pt x="1508760" y="2505570"/>
                </a:lnTo>
                <a:lnTo>
                  <a:pt x="1508760" y="2473338"/>
                </a:lnTo>
                <a:lnTo>
                  <a:pt x="1476527" y="2473338"/>
                </a:lnTo>
                <a:lnTo>
                  <a:pt x="1476527" y="2441105"/>
                </a:lnTo>
                <a:lnTo>
                  <a:pt x="1444295" y="2441105"/>
                </a:lnTo>
                <a:lnTo>
                  <a:pt x="1444295" y="2473338"/>
                </a:lnTo>
                <a:lnTo>
                  <a:pt x="1412062" y="2473338"/>
                </a:lnTo>
                <a:lnTo>
                  <a:pt x="1412062" y="2505570"/>
                </a:lnTo>
                <a:lnTo>
                  <a:pt x="1444295" y="2505570"/>
                </a:lnTo>
                <a:lnTo>
                  <a:pt x="1444295" y="2537803"/>
                </a:lnTo>
                <a:lnTo>
                  <a:pt x="1476527" y="2537803"/>
                </a:lnTo>
                <a:close/>
                <a:moveTo>
                  <a:pt x="1407947" y="2674963"/>
                </a:moveTo>
                <a:lnTo>
                  <a:pt x="1407947" y="2642730"/>
                </a:lnTo>
                <a:lnTo>
                  <a:pt x="1440180" y="2642730"/>
                </a:lnTo>
                <a:lnTo>
                  <a:pt x="1440180" y="2610498"/>
                </a:lnTo>
                <a:lnTo>
                  <a:pt x="1407947" y="2610498"/>
                </a:lnTo>
                <a:lnTo>
                  <a:pt x="1407947" y="2578265"/>
                </a:lnTo>
                <a:lnTo>
                  <a:pt x="1375715" y="2578265"/>
                </a:lnTo>
                <a:lnTo>
                  <a:pt x="1375715" y="2610498"/>
                </a:lnTo>
                <a:lnTo>
                  <a:pt x="1343482" y="2610498"/>
                </a:lnTo>
                <a:lnTo>
                  <a:pt x="1343482" y="2642730"/>
                </a:lnTo>
                <a:lnTo>
                  <a:pt x="1375715" y="2642730"/>
                </a:lnTo>
                <a:lnTo>
                  <a:pt x="1375715" y="2674963"/>
                </a:lnTo>
                <a:lnTo>
                  <a:pt x="1407947" y="2674963"/>
                </a:lnTo>
                <a:close/>
                <a:moveTo>
                  <a:pt x="1339367" y="2537803"/>
                </a:moveTo>
                <a:lnTo>
                  <a:pt x="1339367" y="2505570"/>
                </a:lnTo>
                <a:lnTo>
                  <a:pt x="1371600" y="2505570"/>
                </a:lnTo>
                <a:lnTo>
                  <a:pt x="1371600" y="2473338"/>
                </a:lnTo>
                <a:lnTo>
                  <a:pt x="1339367" y="2473338"/>
                </a:lnTo>
                <a:lnTo>
                  <a:pt x="1339367" y="2441105"/>
                </a:lnTo>
                <a:lnTo>
                  <a:pt x="1307135" y="2441105"/>
                </a:lnTo>
                <a:lnTo>
                  <a:pt x="1307135" y="2473338"/>
                </a:lnTo>
                <a:lnTo>
                  <a:pt x="1274902" y="2473338"/>
                </a:lnTo>
                <a:lnTo>
                  <a:pt x="1274902" y="2505570"/>
                </a:lnTo>
                <a:lnTo>
                  <a:pt x="1307135" y="2505570"/>
                </a:lnTo>
                <a:lnTo>
                  <a:pt x="1307135" y="2537803"/>
                </a:lnTo>
                <a:lnTo>
                  <a:pt x="1339367" y="2537803"/>
                </a:lnTo>
                <a:close/>
                <a:moveTo>
                  <a:pt x="1613687" y="2812123"/>
                </a:moveTo>
                <a:lnTo>
                  <a:pt x="1613687" y="2779890"/>
                </a:lnTo>
                <a:lnTo>
                  <a:pt x="1645920" y="2779890"/>
                </a:lnTo>
                <a:lnTo>
                  <a:pt x="1645920" y="2747658"/>
                </a:lnTo>
                <a:lnTo>
                  <a:pt x="1613687" y="2747658"/>
                </a:lnTo>
                <a:lnTo>
                  <a:pt x="1613687" y="2715425"/>
                </a:lnTo>
                <a:lnTo>
                  <a:pt x="1581455" y="2715425"/>
                </a:lnTo>
                <a:lnTo>
                  <a:pt x="1581455" y="2747658"/>
                </a:lnTo>
                <a:lnTo>
                  <a:pt x="1549222" y="2747658"/>
                </a:lnTo>
                <a:lnTo>
                  <a:pt x="1549222" y="2779890"/>
                </a:lnTo>
                <a:lnTo>
                  <a:pt x="1581455" y="2779890"/>
                </a:lnTo>
                <a:lnTo>
                  <a:pt x="1581455" y="2812123"/>
                </a:lnTo>
                <a:lnTo>
                  <a:pt x="1613687" y="2812123"/>
                </a:lnTo>
                <a:close/>
                <a:moveTo>
                  <a:pt x="1956587" y="2674963"/>
                </a:moveTo>
                <a:lnTo>
                  <a:pt x="1956587" y="2642730"/>
                </a:lnTo>
                <a:lnTo>
                  <a:pt x="1988820" y="2642730"/>
                </a:lnTo>
                <a:lnTo>
                  <a:pt x="1988820" y="2610498"/>
                </a:lnTo>
                <a:lnTo>
                  <a:pt x="1956587" y="2610498"/>
                </a:lnTo>
                <a:lnTo>
                  <a:pt x="1956587" y="2578265"/>
                </a:lnTo>
                <a:lnTo>
                  <a:pt x="1924355" y="2578265"/>
                </a:lnTo>
                <a:lnTo>
                  <a:pt x="1924355" y="2610498"/>
                </a:lnTo>
                <a:lnTo>
                  <a:pt x="1892122" y="2610498"/>
                </a:lnTo>
                <a:lnTo>
                  <a:pt x="1892122" y="2642730"/>
                </a:lnTo>
                <a:lnTo>
                  <a:pt x="1924355" y="2642730"/>
                </a:lnTo>
                <a:lnTo>
                  <a:pt x="1924355" y="2674963"/>
                </a:lnTo>
                <a:lnTo>
                  <a:pt x="1956587" y="2674963"/>
                </a:lnTo>
                <a:close/>
                <a:moveTo>
                  <a:pt x="2130095" y="1069505"/>
                </a:moveTo>
                <a:lnTo>
                  <a:pt x="2130095" y="1101738"/>
                </a:lnTo>
                <a:lnTo>
                  <a:pt x="2097862" y="1101738"/>
                </a:lnTo>
                <a:lnTo>
                  <a:pt x="2097862" y="1133970"/>
                </a:lnTo>
                <a:lnTo>
                  <a:pt x="2130095" y="1133970"/>
                </a:lnTo>
                <a:lnTo>
                  <a:pt x="2130095" y="1166203"/>
                </a:lnTo>
                <a:lnTo>
                  <a:pt x="2162327" y="1166203"/>
                </a:lnTo>
                <a:lnTo>
                  <a:pt x="2162327" y="1133970"/>
                </a:lnTo>
                <a:lnTo>
                  <a:pt x="2194560" y="1133970"/>
                </a:lnTo>
                <a:lnTo>
                  <a:pt x="2194560" y="1101738"/>
                </a:lnTo>
                <a:lnTo>
                  <a:pt x="2162327" y="1101738"/>
                </a:lnTo>
                <a:lnTo>
                  <a:pt x="2162327" y="1069505"/>
                </a:lnTo>
                <a:lnTo>
                  <a:pt x="2130095" y="1069505"/>
                </a:lnTo>
                <a:close/>
                <a:moveTo>
                  <a:pt x="1444295" y="1069505"/>
                </a:moveTo>
                <a:lnTo>
                  <a:pt x="1444295" y="1101738"/>
                </a:lnTo>
                <a:lnTo>
                  <a:pt x="1412062" y="1101738"/>
                </a:lnTo>
                <a:lnTo>
                  <a:pt x="1412062" y="1133970"/>
                </a:lnTo>
                <a:lnTo>
                  <a:pt x="1444295" y="1133970"/>
                </a:lnTo>
                <a:lnTo>
                  <a:pt x="1444295" y="1166203"/>
                </a:lnTo>
                <a:lnTo>
                  <a:pt x="1476527" y="1166203"/>
                </a:lnTo>
                <a:lnTo>
                  <a:pt x="1476527" y="1133970"/>
                </a:lnTo>
                <a:lnTo>
                  <a:pt x="1508760" y="1133970"/>
                </a:lnTo>
                <a:lnTo>
                  <a:pt x="1508760" y="1101738"/>
                </a:lnTo>
                <a:lnTo>
                  <a:pt x="1476527" y="1101738"/>
                </a:lnTo>
                <a:lnTo>
                  <a:pt x="1476527" y="1069505"/>
                </a:lnTo>
                <a:lnTo>
                  <a:pt x="1444295" y="1069505"/>
                </a:lnTo>
                <a:close/>
                <a:moveTo>
                  <a:pt x="1718615" y="1069505"/>
                </a:moveTo>
                <a:lnTo>
                  <a:pt x="1718615" y="1101738"/>
                </a:lnTo>
                <a:lnTo>
                  <a:pt x="1686382" y="1101738"/>
                </a:lnTo>
                <a:lnTo>
                  <a:pt x="1686382" y="1133970"/>
                </a:lnTo>
                <a:lnTo>
                  <a:pt x="1718615" y="1133970"/>
                </a:lnTo>
                <a:lnTo>
                  <a:pt x="1718615" y="1166203"/>
                </a:lnTo>
                <a:lnTo>
                  <a:pt x="1750847" y="1166203"/>
                </a:lnTo>
                <a:lnTo>
                  <a:pt x="1750847" y="1133970"/>
                </a:lnTo>
                <a:lnTo>
                  <a:pt x="1783080" y="1133970"/>
                </a:lnTo>
                <a:lnTo>
                  <a:pt x="1783080" y="1101738"/>
                </a:lnTo>
                <a:lnTo>
                  <a:pt x="1750847" y="1101738"/>
                </a:lnTo>
                <a:lnTo>
                  <a:pt x="1750847" y="1069505"/>
                </a:lnTo>
                <a:lnTo>
                  <a:pt x="1718615" y="1069505"/>
                </a:lnTo>
                <a:close/>
                <a:moveTo>
                  <a:pt x="1787195" y="1206665"/>
                </a:moveTo>
                <a:lnTo>
                  <a:pt x="1787195" y="1238898"/>
                </a:lnTo>
                <a:lnTo>
                  <a:pt x="1754962" y="1238898"/>
                </a:lnTo>
                <a:lnTo>
                  <a:pt x="1754962" y="1271130"/>
                </a:lnTo>
                <a:lnTo>
                  <a:pt x="1787195" y="1271130"/>
                </a:lnTo>
                <a:lnTo>
                  <a:pt x="1787195" y="1303363"/>
                </a:lnTo>
                <a:lnTo>
                  <a:pt x="1819427" y="1303363"/>
                </a:lnTo>
                <a:lnTo>
                  <a:pt x="1819427" y="1271130"/>
                </a:lnTo>
                <a:lnTo>
                  <a:pt x="1851660" y="1271130"/>
                </a:lnTo>
                <a:lnTo>
                  <a:pt x="1851660" y="1238898"/>
                </a:lnTo>
                <a:lnTo>
                  <a:pt x="1819427" y="1238898"/>
                </a:lnTo>
                <a:lnTo>
                  <a:pt x="1819427" y="1206665"/>
                </a:lnTo>
                <a:lnTo>
                  <a:pt x="1787195" y="1206665"/>
                </a:lnTo>
                <a:close/>
                <a:moveTo>
                  <a:pt x="1512875" y="1206665"/>
                </a:moveTo>
                <a:lnTo>
                  <a:pt x="1512875" y="1238898"/>
                </a:lnTo>
                <a:lnTo>
                  <a:pt x="1480642" y="1238898"/>
                </a:lnTo>
                <a:lnTo>
                  <a:pt x="1480642" y="1271130"/>
                </a:lnTo>
                <a:lnTo>
                  <a:pt x="1512875" y="1271130"/>
                </a:lnTo>
                <a:lnTo>
                  <a:pt x="1512875" y="1303363"/>
                </a:lnTo>
                <a:lnTo>
                  <a:pt x="1545107" y="1303363"/>
                </a:lnTo>
                <a:lnTo>
                  <a:pt x="1545107" y="1271130"/>
                </a:lnTo>
                <a:lnTo>
                  <a:pt x="1577340" y="1271130"/>
                </a:lnTo>
                <a:lnTo>
                  <a:pt x="1577340" y="1238898"/>
                </a:lnTo>
                <a:lnTo>
                  <a:pt x="1545107" y="1238898"/>
                </a:lnTo>
                <a:lnTo>
                  <a:pt x="1545107" y="1206665"/>
                </a:lnTo>
                <a:lnTo>
                  <a:pt x="1512875" y="1206665"/>
                </a:lnTo>
                <a:close/>
                <a:moveTo>
                  <a:pt x="1650035" y="1206665"/>
                </a:moveTo>
                <a:lnTo>
                  <a:pt x="1650035" y="1238898"/>
                </a:lnTo>
                <a:lnTo>
                  <a:pt x="1617802" y="1238898"/>
                </a:lnTo>
                <a:lnTo>
                  <a:pt x="1617802" y="1271130"/>
                </a:lnTo>
                <a:lnTo>
                  <a:pt x="1650035" y="1271130"/>
                </a:lnTo>
                <a:lnTo>
                  <a:pt x="1650035" y="1303363"/>
                </a:lnTo>
                <a:lnTo>
                  <a:pt x="1682267" y="1303363"/>
                </a:lnTo>
                <a:lnTo>
                  <a:pt x="1682267" y="1271130"/>
                </a:lnTo>
                <a:lnTo>
                  <a:pt x="1714500" y="1271130"/>
                </a:lnTo>
                <a:lnTo>
                  <a:pt x="1714500" y="1238898"/>
                </a:lnTo>
                <a:lnTo>
                  <a:pt x="1682267" y="1238898"/>
                </a:lnTo>
                <a:lnTo>
                  <a:pt x="1682267" y="1206665"/>
                </a:lnTo>
                <a:lnTo>
                  <a:pt x="1650035" y="1206665"/>
                </a:lnTo>
                <a:close/>
                <a:moveTo>
                  <a:pt x="2061515" y="1206665"/>
                </a:moveTo>
                <a:lnTo>
                  <a:pt x="2061515" y="1238898"/>
                </a:lnTo>
                <a:lnTo>
                  <a:pt x="2029282" y="1238898"/>
                </a:lnTo>
                <a:lnTo>
                  <a:pt x="2029282" y="1271130"/>
                </a:lnTo>
                <a:lnTo>
                  <a:pt x="2061515" y="1271130"/>
                </a:lnTo>
                <a:lnTo>
                  <a:pt x="2061515" y="1303363"/>
                </a:lnTo>
                <a:lnTo>
                  <a:pt x="2093747" y="1303363"/>
                </a:lnTo>
                <a:lnTo>
                  <a:pt x="2093747" y="1271130"/>
                </a:lnTo>
                <a:lnTo>
                  <a:pt x="2125980" y="1271130"/>
                </a:lnTo>
                <a:lnTo>
                  <a:pt x="2125980" y="1238898"/>
                </a:lnTo>
                <a:lnTo>
                  <a:pt x="2093747" y="1238898"/>
                </a:lnTo>
                <a:lnTo>
                  <a:pt x="2093747" y="1206665"/>
                </a:lnTo>
                <a:lnTo>
                  <a:pt x="2061515" y="1206665"/>
                </a:lnTo>
                <a:close/>
                <a:moveTo>
                  <a:pt x="1855775" y="1069505"/>
                </a:moveTo>
                <a:lnTo>
                  <a:pt x="1855775" y="1101738"/>
                </a:lnTo>
                <a:lnTo>
                  <a:pt x="1823542" y="1101738"/>
                </a:lnTo>
                <a:lnTo>
                  <a:pt x="1823542" y="1133970"/>
                </a:lnTo>
                <a:lnTo>
                  <a:pt x="1855775" y="1133970"/>
                </a:lnTo>
                <a:lnTo>
                  <a:pt x="1855775" y="1166203"/>
                </a:lnTo>
                <a:lnTo>
                  <a:pt x="1888007" y="1166203"/>
                </a:lnTo>
                <a:lnTo>
                  <a:pt x="1888007" y="1133970"/>
                </a:lnTo>
                <a:lnTo>
                  <a:pt x="1920240" y="1133970"/>
                </a:lnTo>
                <a:lnTo>
                  <a:pt x="1920240" y="1101738"/>
                </a:lnTo>
                <a:lnTo>
                  <a:pt x="1888007" y="1101738"/>
                </a:lnTo>
                <a:lnTo>
                  <a:pt x="1888007" y="1069505"/>
                </a:lnTo>
                <a:lnTo>
                  <a:pt x="1855775" y="1069505"/>
                </a:lnTo>
                <a:close/>
                <a:moveTo>
                  <a:pt x="1992935" y="1069505"/>
                </a:moveTo>
                <a:lnTo>
                  <a:pt x="1992935" y="1101738"/>
                </a:lnTo>
                <a:lnTo>
                  <a:pt x="1960702" y="1101738"/>
                </a:lnTo>
                <a:lnTo>
                  <a:pt x="1960702" y="1133970"/>
                </a:lnTo>
                <a:lnTo>
                  <a:pt x="1992935" y="1133970"/>
                </a:lnTo>
                <a:lnTo>
                  <a:pt x="1992935" y="1166203"/>
                </a:lnTo>
                <a:lnTo>
                  <a:pt x="2025167" y="1166203"/>
                </a:lnTo>
                <a:lnTo>
                  <a:pt x="2025167" y="1133970"/>
                </a:lnTo>
                <a:lnTo>
                  <a:pt x="2057400" y="1133970"/>
                </a:lnTo>
                <a:lnTo>
                  <a:pt x="2057400" y="1101738"/>
                </a:lnTo>
                <a:lnTo>
                  <a:pt x="2025167" y="1101738"/>
                </a:lnTo>
                <a:lnTo>
                  <a:pt x="2025167" y="1069505"/>
                </a:lnTo>
                <a:lnTo>
                  <a:pt x="1992935" y="1069505"/>
                </a:lnTo>
                <a:close/>
                <a:moveTo>
                  <a:pt x="1924355" y="1206665"/>
                </a:moveTo>
                <a:lnTo>
                  <a:pt x="1924355" y="1238898"/>
                </a:lnTo>
                <a:lnTo>
                  <a:pt x="1892122" y="1238898"/>
                </a:lnTo>
                <a:lnTo>
                  <a:pt x="1892122" y="1271130"/>
                </a:lnTo>
                <a:lnTo>
                  <a:pt x="1924355" y="1271130"/>
                </a:lnTo>
                <a:lnTo>
                  <a:pt x="1924355" y="1303363"/>
                </a:lnTo>
                <a:lnTo>
                  <a:pt x="1956587" y="1303363"/>
                </a:lnTo>
                <a:lnTo>
                  <a:pt x="1956587" y="1271130"/>
                </a:lnTo>
                <a:lnTo>
                  <a:pt x="1988820" y="1271130"/>
                </a:lnTo>
                <a:lnTo>
                  <a:pt x="1988820" y="1238898"/>
                </a:lnTo>
                <a:lnTo>
                  <a:pt x="1956587" y="1238898"/>
                </a:lnTo>
                <a:lnTo>
                  <a:pt x="1956587" y="1206665"/>
                </a:lnTo>
                <a:lnTo>
                  <a:pt x="1924355" y="1206665"/>
                </a:lnTo>
                <a:close/>
                <a:moveTo>
                  <a:pt x="1169975" y="1343825"/>
                </a:moveTo>
                <a:lnTo>
                  <a:pt x="1169975" y="1376058"/>
                </a:lnTo>
                <a:lnTo>
                  <a:pt x="1137742" y="1376058"/>
                </a:lnTo>
                <a:lnTo>
                  <a:pt x="1137742" y="1408290"/>
                </a:lnTo>
                <a:lnTo>
                  <a:pt x="1169975" y="1408290"/>
                </a:lnTo>
                <a:lnTo>
                  <a:pt x="1169975" y="1440523"/>
                </a:lnTo>
                <a:lnTo>
                  <a:pt x="1202207" y="1440523"/>
                </a:lnTo>
                <a:lnTo>
                  <a:pt x="1202207" y="1408290"/>
                </a:lnTo>
                <a:lnTo>
                  <a:pt x="1234440" y="1408290"/>
                </a:lnTo>
                <a:lnTo>
                  <a:pt x="1234440" y="1376058"/>
                </a:lnTo>
                <a:lnTo>
                  <a:pt x="1202207" y="1376058"/>
                </a:lnTo>
                <a:lnTo>
                  <a:pt x="1202207" y="1343825"/>
                </a:lnTo>
                <a:lnTo>
                  <a:pt x="1169975" y="1343825"/>
                </a:lnTo>
                <a:close/>
                <a:moveTo>
                  <a:pt x="964578" y="1482357"/>
                </a:moveTo>
                <a:lnTo>
                  <a:pt x="964578" y="1513561"/>
                </a:lnTo>
                <a:lnTo>
                  <a:pt x="933374" y="1513561"/>
                </a:lnTo>
                <a:lnTo>
                  <a:pt x="933374" y="1545107"/>
                </a:lnTo>
                <a:lnTo>
                  <a:pt x="964578" y="1545107"/>
                </a:lnTo>
                <a:lnTo>
                  <a:pt x="964578" y="1576311"/>
                </a:lnTo>
                <a:lnTo>
                  <a:pt x="996124" y="1576311"/>
                </a:lnTo>
                <a:lnTo>
                  <a:pt x="996124" y="1545107"/>
                </a:lnTo>
                <a:lnTo>
                  <a:pt x="1027328" y="1545107"/>
                </a:lnTo>
                <a:lnTo>
                  <a:pt x="1027328" y="1513561"/>
                </a:lnTo>
                <a:lnTo>
                  <a:pt x="996124" y="1513561"/>
                </a:lnTo>
                <a:lnTo>
                  <a:pt x="996124" y="1482357"/>
                </a:lnTo>
                <a:lnTo>
                  <a:pt x="964578" y="1482357"/>
                </a:lnTo>
                <a:close/>
                <a:moveTo>
                  <a:pt x="896341" y="1619860"/>
                </a:moveTo>
                <a:lnTo>
                  <a:pt x="896341" y="1651064"/>
                </a:lnTo>
                <a:lnTo>
                  <a:pt x="865137" y="1651064"/>
                </a:lnTo>
                <a:lnTo>
                  <a:pt x="865137" y="1681925"/>
                </a:lnTo>
                <a:lnTo>
                  <a:pt x="896341" y="1681925"/>
                </a:lnTo>
                <a:lnTo>
                  <a:pt x="896341" y="1713128"/>
                </a:lnTo>
                <a:lnTo>
                  <a:pt x="927202" y="1713128"/>
                </a:lnTo>
                <a:lnTo>
                  <a:pt x="927202" y="1681925"/>
                </a:lnTo>
                <a:lnTo>
                  <a:pt x="958405" y="1681925"/>
                </a:lnTo>
                <a:lnTo>
                  <a:pt x="958405" y="1651064"/>
                </a:lnTo>
                <a:lnTo>
                  <a:pt x="927202" y="1651064"/>
                </a:lnTo>
                <a:lnTo>
                  <a:pt x="927202" y="1619860"/>
                </a:lnTo>
                <a:lnTo>
                  <a:pt x="896341" y="1619860"/>
                </a:lnTo>
                <a:close/>
                <a:moveTo>
                  <a:pt x="1033158" y="1345197"/>
                </a:moveTo>
                <a:lnTo>
                  <a:pt x="1033158" y="1376401"/>
                </a:lnTo>
                <a:lnTo>
                  <a:pt x="1001954" y="1376401"/>
                </a:lnTo>
                <a:lnTo>
                  <a:pt x="1001954" y="1407947"/>
                </a:lnTo>
                <a:lnTo>
                  <a:pt x="1033158" y="1407947"/>
                </a:lnTo>
                <a:lnTo>
                  <a:pt x="1033158" y="1439151"/>
                </a:lnTo>
                <a:lnTo>
                  <a:pt x="1064704" y="1439151"/>
                </a:lnTo>
                <a:lnTo>
                  <a:pt x="1064704" y="1407947"/>
                </a:lnTo>
                <a:lnTo>
                  <a:pt x="1095908" y="1407947"/>
                </a:lnTo>
                <a:lnTo>
                  <a:pt x="1095908" y="1376401"/>
                </a:lnTo>
                <a:lnTo>
                  <a:pt x="1064704" y="1376401"/>
                </a:lnTo>
                <a:lnTo>
                  <a:pt x="1064704" y="1345197"/>
                </a:lnTo>
                <a:lnTo>
                  <a:pt x="1033158" y="1345197"/>
                </a:lnTo>
                <a:close/>
                <a:moveTo>
                  <a:pt x="1375715" y="1206665"/>
                </a:moveTo>
                <a:lnTo>
                  <a:pt x="1375715" y="1238898"/>
                </a:lnTo>
                <a:lnTo>
                  <a:pt x="1343482" y="1238898"/>
                </a:lnTo>
                <a:lnTo>
                  <a:pt x="1343482" y="1271130"/>
                </a:lnTo>
                <a:lnTo>
                  <a:pt x="1375715" y="1271130"/>
                </a:lnTo>
                <a:lnTo>
                  <a:pt x="1375715" y="1303363"/>
                </a:lnTo>
                <a:lnTo>
                  <a:pt x="1407947" y="1303363"/>
                </a:lnTo>
                <a:lnTo>
                  <a:pt x="1407947" y="1271130"/>
                </a:lnTo>
                <a:lnTo>
                  <a:pt x="1440180" y="1271130"/>
                </a:lnTo>
                <a:lnTo>
                  <a:pt x="1440180" y="1238898"/>
                </a:lnTo>
                <a:lnTo>
                  <a:pt x="1407947" y="1238898"/>
                </a:lnTo>
                <a:lnTo>
                  <a:pt x="1407947" y="1206665"/>
                </a:lnTo>
                <a:lnTo>
                  <a:pt x="1375715" y="1206665"/>
                </a:lnTo>
                <a:close/>
                <a:moveTo>
                  <a:pt x="828446" y="1485100"/>
                </a:moveTo>
                <a:lnTo>
                  <a:pt x="828446" y="1514589"/>
                </a:lnTo>
                <a:lnTo>
                  <a:pt x="798957" y="1514589"/>
                </a:lnTo>
                <a:lnTo>
                  <a:pt x="798957" y="1544079"/>
                </a:lnTo>
                <a:lnTo>
                  <a:pt x="828446" y="1544079"/>
                </a:lnTo>
                <a:lnTo>
                  <a:pt x="828446" y="1573568"/>
                </a:lnTo>
                <a:lnTo>
                  <a:pt x="857936" y="1573568"/>
                </a:lnTo>
                <a:lnTo>
                  <a:pt x="857936" y="1544079"/>
                </a:lnTo>
                <a:lnTo>
                  <a:pt x="887425" y="1544079"/>
                </a:lnTo>
                <a:lnTo>
                  <a:pt x="887425" y="1514589"/>
                </a:lnTo>
                <a:lnTo>
                  <a:pt x="857936" y="1514589"/>
                </a:lnTo>
                <a:lnTo>
                  <a:pt x="857936" y="1485100"/>
                </a:lnTo>
                <a:lnTo>
                  <a:pt x="828446" y="1485100"/>
                </a:lnTo>
                <a:close/>
                <a:moveTo>
                  <a:pt x="1238555" y="1206665"/>
                </a:moveTo>
                <a:lnTo>
                  <a:pt x="1238555" y="1238898"/>
                </a:lnTo>
                <a:lnTo>
                  <a:pt x="1206322" y="1238898"/>
                </a:lnTo>
                <a:lnTo>
                  <a:pt x="1206322" y="1271130"/>
                </a:lnTo>
                <a:lnTo>
                  <a:pt x="1238555" y="1271130"/>
                </a:lnTo>
                <a:lnTo>
                  <a:pt x="1238555" y="1303363"/>
                </a:lnTo>
                <a:lnTo>
                  <a:pt x="1270787" y="1303363"/>
                </a:lnTo>
                <a:lnTo>
                  <a:pt x="1270787" y="1271130"/>
                </a:lnTo>
                <a:lnTo>
                  <a:pt x="1303020" y="1271130"/>
                </a:lnTo>
                <a:lnTo>
                  <a:pt x="1303020" y="1238898"/>
                </a:lnTo>
                <a:lnTo>
                  <a:pt x="1270787" y="1238898"/>
                </a:lnTo>
                <a:lnTo>
                  <a:pt x="1270787" y="1206665"/>
                </a:lnTo>
                <a:lnTo>
                  <a:pt x="1238555" y="1206665"/>
                </a:lnTo>
                <a:close/>
                <a:moveTo>
                  <a:pt x="1307135" y="1343825"/>
                </a:moveTo>
                <a:lnTo>
                  <a:pt x="1307135" y="1376058"/>
                </a:lnTo>
                <a:lnTo>
                  <a:pt x="1274902" y="1376058"/>
                </a:lnTo>
                <a:lnTo>
                  <a:pt x="1274902" y="1408290"/>
                </a:lnTo>
                <a:lnTo>
                  <a:pt x="1307135" y="1408290"/>
                </a:lnTo>
                <a:lnTo>
                  <a:pt x="1307135" y="1440523"/>
                </a:lnTo>
                <a:lnTo>
                  <a:pt x="1339367" y="1440523"/>
                </a:lnTo>
                <a:lnTo>
                  <a:pt x="1339367" y="1408290"/>
                </a:lnTo>
                <a:lnTo>
                  <a:pt x="1371600" y="1408290"/>
                </a:lnTo>
                <a:lnTo>
                  <a:pt x="1371600" y="1376058"/>
                </a:lnTo>
                <a:lnTo>
                  <a:pt x="1339367" y="1376058"/>
                </a:lnTo>
                <a:lnTo>
                  <a:pt x="1339367" y="1343825"/>
                </a:lnTo>
                <a:lnTo>
                  <a:pt x="1307135" y="1343825"/>
                </a:lnTo>
                <a:close/>
                <a:moveTo>
                  <a:pt x="1101395" y="1480985"/>
                </a:moveTo>
                <a:lnTo>
                  <a:pt x="1101395" y="1513218"/>
                </a:lnTo>
                <a:lnTo>
                  <a:pt x="1069162" y="1513218"/>
                </a:lnTo>
                <a:lnTo>
                  <a:pt x="1069162" y="1545450"/>
                </a:lnTo>
                <a:lnTo>
                  <a:pt x="1101395" y="1545450"/>
                </a:lnTo>
                <a:lnTo>
                  <a:pt x="1101395" y="1577683"/>
                </a:lnTo>
                <a:lnTo>
                  <a:pt x="1133627" y="1577683"/>
                </a:lnTo>
                <a:lnTo>
                  <a:pt x="1133627" y="1545450"/>
                </a:lnTo>
                <a:lnTo>
                  <a:pt x="1165860" y="1545450"/>
                </a:lnTo>
                <a:lnTo>
                  <a:pt x="1165860" y="1513218"/>
                </a:lnTo>
                <a:lnTo>
                  <a:pt x="1133627" y="1513218"/>
                </a:lnTo>
                <a:lnTo>
                  <a:pt x="1133627" y="1480985"/>
                </a:lnTo>
                <a:lnTo>
                  <a:pt x="1101395" y="1480985"/>
                </a:lnTo>
                <a:close/>
                <a:moveTo>
                  <a:pt x="759866" y="1622603"/>
                </a:moveTo>
                <a:lnTo>
                  <a:pt x="759866" y="1651749"/>
                </a:lnTo>
                <a:lnTo>
                  <a:pt x="730720" y="1651749"/>
                </a:lnTo>
                <a:lnTo>
                  <a:pt x="730720" y="1681239"/>
                </a:lnTo>
                <a:lnTo>
                  <a:pt x="759866" y="1681239"/>
                </a:lnTo>
                <a:lnTo>
                  <a:pt x="759866" y="1710385"/>
                </a:lnTo>
                <a:lnTo>
                  <a:pt x="789356" y="1710385"/>
                </a:lnTo>
                <a:lnTo>
                  <a:pt x="789356" y="1681239"/>
                </a:lnTo>
                <a:lnTo>
                  <a:pt x="818502" y="1681239"/>
                </a:lnTo>
                <a:lnTo>
                  <a:pt x="818502" y="1651749"/>
                </a:lnTo>
                <a:lnTo>
                  <a:pt x="789356" y="1651749"/>
                </a:lnTo>
                <a:lnTo>
                  <a:pt x="789356" y="1622603"/>
                </a:lnTo>
                <a:lnTo>
                  <a:pt x="759866" y="1622603"/>
                </a:lnTo>
                <a:close/>
                <a:moveTo>
                  <a:pt x="1545107" y="2674963"/>
                </a:moveTo>
                <a:lnTo>
                  <a:pt x="1545107" y="2642730"/>
                </a:lnTo>
                <a:lnTo>
                  <a:pt x="1577340" y="2642730"/>
                </a:lnTo>
                <a:lnTo>
                  <a:pt x="1577340" y="2610498"/>
                </a:lnTo>
                <a:lnTo>
                  <a:pt x="1545107" y="2610498"/>
                </a:lnTo>
                <a:lnTo>
                  <a:pt x="1545107" y="2578265"/>
                </a:lnTo>
                <a:lnTo>
                  <a:pt x="1512875" y="2578265"/>
                </a:lnTo>
                <a:lnTo>
                  <a:pt x="1512875" y="2610498"/>
                </a:lnTo>
                <a:lnTo>
                  <a:pt x="1480642" y="2610498"/>
                </a:lnTo>
                <a:lnTo>
                  <a:pt x="1480642" y="2642730"/>
                </a:lnTo>
                <a:lnTo>
                  <a:pt x="1512875" y="2642730"/>
                </a:lnTo>
                <a:lnTo>
                  <a:pt x="1512875" y="2674963"/>
                </a:lnTo>
                <a:lnTo>
                  <a:pt x="1545107" y="2674963"/>
                </a:lnTo>
                <a:close/>
                <a:moveTo>
                  <a:pt x="2679764" y="1072248"/>
                </a:moveTo>
                <a:lnTo>
                  <a:pt x="2679764" y="1102766"/>
                </a:lnTo>
                <a:lnTo>
                  <a:pt x="2649245" y="1102766"/>
                </a:lnTo>
                <a:lnTo>
                  <a:pt x="2649245" y="1132942"/>
                </a:lnTo>
                <a:lnTo>
                  <a:pt x="2679764" y="1132942"/>
                </a:lnTo>
                <a:lnTo>
                  <a:pt x="2679764" y="1163460"/>
                </a:lnTo>
                <a:lnTo>
                  <a:pt x="2709939" y="1163460"/>
                </a:lnTo>
                <a:lnTo>
                  <a:pt x="2709939" y="1132942"/>
                </a:lnTo>
                <a:lnTo>
                  <a:pt x="2740457" y="1132942"/>
                </a:lnTo>
                <a:lnTo>
                  <a:pt x="2740457" y="1102766"/>
                </a:lnTo>
                <a:lnTo>
                  <a:pt x="2709939" y="1102766"/>
                </a:lnTo>
                <a:lnTo>
                  <a:pt x="2709939" y="1072248"/>
                </a:lnTo>
                <a:lnTo>
                  <a:pt x="2679764" y="1072248"/>
                </a:lnTo>
                <a:close/>
                <a:moveTo>
                  <a:pt x="2748001" y="1208380"/>
                </a:moveTo>
                <a:lnTo>
                  <a:pt x="2748001" y="1239584"/>
                </a:lnTo>
                <a:lnTo>
                  <a:pt x="2716797" y="1239584"/>
                </a:lnTo>
                <a:lnTo>
                  <a:pt x="2716797" y="1270445"/>
                </a:lnTo>
                <a:lnTo>
                  <a:pt x="2748001" y="1270445"/>
                </a:lnTo>
                <a:lnTo>
                  <a:pt x="2748001" y="1301648"/>
                </a:lnTo>
                <a:lnTo>
                  <a:pt x="2778862" y="1301648"/>
                </a:lnTo>
                <a:lnTo>
                  <a:pt x="2778862" y="1270445"/>
                </a:lnTo>
                <a:lnTo>
                  <a:pt x="2810066" y="1270445"/>
                </a:lnTo>
                <a:lnTo>
                  <a:pt x="2810066" y="1239584"/>
                </a:lnTo>
                <a:lnTo>
                  <a:pt x="2778862" y="1239584"/>
                </a:lnTo>
                <a:lnTo>
                  <a:pt x="2778862" y="1208380"/>
                </a:lnTo>
                <a:lnTo>
                  <a:pt x="2748001" y="1208380"/>
                </a:lnTo>
                <a:close/>
                <a:moveTo>
                  <a:pt x="2611526" y="936803"/>
                </a:moveTo>
                <a:lnTo>
                  <a:pt x="2611526" y="965949"/>
                </a:lnTo>
                <a:lnTo>
                  <a:pt x="2582380" y="965949"/>
                </a:lnTo>
                <a:lnTo>
                  <a:pt x="2582380" y="995439"/>
                </a:lnTo>
                <a:lnTo>
                  <a:pt x="2611526" y="995439"/>
                </a:lnTo>
                <a:lnTo>
                  <a:pt x="2611526" y="1024585"/>
                </a:lnTo>
                <a:lnTo>
                  <a:pt x="2641016" y="1024585"/>
                </a:lnTo>
                <a:lnTo>
                  <a:pt x="2641016" y="995439"/>
                </a:lnTo>
                <a:lnTo>
                  <a:pt x="2670163" y="995439"/>
                </a:lnTo>
                <a:lnTo>
                  <a:pt x="2670163" y="965949"/>
                </a:lnTo>
                <a:lnTo>
                  <a:pt x="2641016" y="965949"/>
                </a:lnTo>
                <a:lnTo>
                  <a:pt x="2641016" y="936803"/>
                </a:lnTo>
                <a:lnTo>
                  <a:pt x="2611526" y="936803"/>
                </a:lnTo>
                <a:close/>
                <a:moveTo>
                  <a:pt x="2473681" y="934745"/>
                </a:moveTo>
                <a:lnTo>
                  <a:pt x="2473681" y="965264"/>
                </a:lnTo>
                <a:lnTo>
                  <a:pt x="2443163" y="965264"/>
                </a:lnTo>
                <a:lnTo>
                  <a:pt x="2443163" y="996125"/>
                </a:lnTo>
                <a:lnTo>
                  <a:pt x="2473681" y="996125"/>
                </a:lnTo>
                <a:lnTo>
                  <a:pt x="2473681" y="1026643"/>
                </a:lnTo>
                <a:lnTo>
                  <a:pt x="2504542" y="1026643"/>
                </a:lnTo>
                <a:lnTo>
                  <a:pt x="2504542" y="996125"/>
                </a:lnTo>
                <a:lnTo>
                  <a:pt x="2535060" y="996125"/>
                </a:lnTo>
                <a:lnTo>
                  <a:pt x="2535060" y="965264"/>
                </a:lnTo>
                <a:lnTo>
                  <a:pt x="2504542" y="965264"/>
                </a:lnTo>
                <a:lnTo>
                  <a:pt x="2504542" y="934745"/>
                </a:lnTo>
                <a:lnTo>
                  <a:pt x="2473681" y="934745"/>
                </a:lnTo>
                <a:close/>
                <a:moveTo>
                  <a:pt x="2404415" y="1069505"/>
                </a:moveTo>
                <a:lnTo>
                  <a:pt x="2404415" y="1101738"/>
                </a:lnTo>
                <a:lnTo>
                  <a:pt x="2372182" y="1101738"/>
                </a:lnTo>
                <a:lnTo>
                  <a:pt x="2372182" y="1133970"/>
                </a:lnTo>
                <a:lnTo>
                  <a:pt x="2404415" y="1133970"/>
                </a:lnTo>
                <a:lnTo>
                  <a:pt x="2404415" y="1166203"/>
                </a:lnTo>
                <a:lnTo>
                  <a:pt x="2436647" y="1166203"/>
                </a:lnTo>
                <a:lnTo>
                  <a:pt x="2436647" y="1133970"/>
                </a:lnTo>
                <a:lnTo>
                  <a:pt x="2468880" y="1133970"/>
                </a:lnTo>
                <a:lnTo>
                  <a:pt x="2468880" y="1101738"/>
                </a:lnTo>
                <a:lnTo>
                  <a:pt x="2436647" y="1101738"/>
                </a:lnTo>
                <a:lnTo>
                  <a:pt x="2436647" y="1069505"/>
                </a:lnTo>
                <a:lnTo>
                  <a:pt x="2404415" y="1069505"/>
                </a:lnTo>
                <a:close/>
                <a:moveTo>
                  <a:pt x="2541918" y="1070534"/>
                </a:moveTo>
                <a:lnTo>
                  <a:pt x="2541918" y="1102081"/>
                </a:lnTo>
                <a:lnTo>
                  <a:pt x="2510371" y="1102081"/>
                </a:lnTo>
                <a:lnTo>
                  <a:pt x="2510371" y="1133627"/>
                </a:lnTo>
                <a:lnTo>
                  <a:pt x="2541918" y="1133627"/>
                </a:lnTo>
                <a:lnTo>
                  <a:pt x="2541918" y="1165174"/>
                </a:lnTo>
                <a:lnTo>
                  <a:pt x="2573465" y="1165174"/>
                </a:lnTo>
                <a:lnTo>
                  <a:pt x="2573465" y="1133627"/>
                </a:lnTo>
                <a:lnTo>
                  <a:pt x="2605012" y="1133627"/>
                </a:lnTo>
                <a:lnTo>
                  <a:pt x="2605012" y="1102081"/>
                </a:lnTo>
                <a:lnTo>
                  <a:pt x="2573465" y="1102081"/>
                </a:lnTo>
                <a:lnTo>
                  <a:pt x="2573465" y="1070534"/>
                </a:lnTo>
                <a:lnTo>
                  <a:pt x="2541918" y="1070534"/>
                </a:lnTo>
                <a:close/>
                <a:moveTo>
                  <a:pt x="2954426" y="1347597"/>
                </a:moveTo>
                <a:lnTo>
                  <a:pt x="2954426" y="1377429"/>
                </a:lnTo>
                <a:lnTo>
                  <a:pt x="2924594" y="1377429"/>
                </a:lnTo>
                <a:lnTo>
                  <a:pt x="2924594" y="1406919"/>
                </a:lnTo>
                <a:lnTo>
                  <a:pt x="2954426" y="1406919"/>
                </a:lnTo>
                <a:lnTo>
                  <a:pt x="2954426" y="1436751"/>
                </a:lnTo>
                <a:lnTo>
                  <a:pt x="2983916" y="1436751"/>
                </a:lnTo>
                <a:lnTo>
                  <a:pt x="2983916" y="1406919"/>
                </a:lnTo>
                <a:lnTo>
                  <a:pt x="3013748" y="1406919"/>
                </a:lnTo>
                <a:lnTo>
                  <a:pt x="3013748" y="1377429"/>
                </a:lnTo>
                <a:lnTo>
                  <a:pt x="2983916" y="1377429"/>
                </a:lnTo>
                <a:lnTo>
                  <a:pt x="2983916" y="1347597"/>
                </a:lnTo>
                <a:lnTo>
                  <a:pt x="2954426" y="1347597"/>
                </a:lnTo>
                <a:close/>
                <a:moveTo>
                  <a:pt x="3023006" y="1485100"/>
                </a:moveTo>
                <a:lnTo>
                  <a:pt x="3023006" y="1514589"/>
                </a:lnTo>
                <a:lnTo>
                  <a:pt x="2993517" y="1514589"/>
                </a:lnTo>
                <a:lnTo>
                  <a:pt x="2993517" y="1544079"/>
                </a:lnTo>
                <a:lnTo>
                  <a:pt x="3023006" y="1544079"/>
                </a:lnTo>
                <a:lnTo>
                  <a:pt x="3023006" y="1573568"/>
                </a:lnTo>
                <a:lnTo>
                  <a:pt x="3052496" y="1573568"/>
                </a:lnTo>
                <a:lnTo>
                  <a:pt x="3052496" y="1544079"/>
                </a:lnTo>
                <a:lnTo>
                  <a:pt x="3081985" y="1544079"/>
                </a:lnTo>
                <a:lnTo>
                  <a:pt x="3081985" y="1514589"/>
                </a:lnTo>
                <a:lnTo>
                  <a:pt x="3052496" y="1514589"/>
                </a:lnTo>
                <a:lnTo>
                  <a:pt x="3052496" y="1485100"/>
                </a:lnTo>
                <a:lnTo>
                  <a:pt x="3023006" y="1485100"/>
                </a:lnTo>
                <a:close/>
                <a:moveTo>
                  <a:pt x="2817610" y="1074649"/>
                </a:moveTo>
                <a:lnTo>
                  <a:pt x="2817610" y="1103452"/>
                </a:lnTo>
                <a:lnTo>
                  <a:pt x="2788806" y="1103452"/>
                </a:lnTo>
                <a:lnTo>
                  <a:pt x="2788806" y="1132256"/>
                </a:lnTo>
                <a:lnTo>
                  <a:pt x="2817610" y="1132256"/>
                </a:lnTo>
                <a:lnTo>
                  <a:pt x="2817610" y="1161059"/>
                </a:lnTo>
                <a:lnTo>
                  <a:pt x="2846413" y="1161059"/>
                </a:lnTo>
                <a:lnTo>
                  <a:pt x="2846413" y="1132256"/>
                </a:lnTo>
                <a:lnTo>
                  <a:pt x="2875217" y="1132256"/>
                </a:lnTo>
                <a:lnTo>
                  <a:pt x="2875217" y="1103452"/>
                </a:lnTo>
                <a:lnTo>
                  <a:pt x="2846413" y="1103452"/>
                </a:lnTo>
                <a:lnTo>
                  <a:pt x="2846413" y="1074649"/>
                </a:lnTo>
                <a:lnTo>
                  <a:pt x="2817610" y="1074649"/>
                </a:lnTo>
                <a:close/>
                <a:moveTo>
                  <a:pt x="2885846" y="1211123"/>
                </a:moveTo>
                <a:lnTo>
                  <a:pt x="2885846" y="1240269"/>
                </a:lnTo>
                <a:lnTo>
                  <a:pt x="2856700" y="1240269"/>
                </a:lnTo>
                <a:lnTo>
                  <a:pt x="2856700" y="1269759"/>
                </a:lnTo>
                <a:lnTo>
                  <a:pt x="2885846" y="1269759"/>
                </a:lnTo>
                <a:lnTo>
                  <a:pt x="2885846" y="1298905"/>
                </a:lnTo>
                <a:lnTo>
                  <a:pt x="2915336" y="1298905"/>
                </a:lnTo>
                <a:lnTo>
                  <a:pt x="2915336" y="1269759"/>
                </a:lnTo>
                <a:lnTo>
                  <a:pt x="2944483" y="1269759"/>
                </a:lnTo>
                <a:lnTo>
                  <a:pt x="2944483" y="1240269"/>
                </a:lnTo>
                <a:lnTo>
                  <a:pt x="2915336" y="1240269"/>
                </a:lnTo>
                <a:lnTo>
                  <a:pt x="2915336" y="1211123"/>
                </a:lnTo>
                <a:lnTo>
                  <a:pt x="2885846" y="1211123"/>
                </a:lnTo>
                <a:close/>
                <a:moveTo>
                  <a:pt x="1856461" y="797585"/>
                </a:moveTo>
                <a:lnTo>
                  <a:pt x="1856461" y="828104"/>
                </a:lnTo>
                <a:lnTo>
                  <a:pt x="1825942" y="828104"/>
                </a:lnTo>
                <a:lnTo>
                  <a:pt x="1825942" y="858965"/>
                </a:lnTo>
                <a:lnTo>
                  <a:pt x="1856461" y="858965"/>
                </a:lnTo>
                <a:lnTo>
                  <a:pt x="1856461" y="889483"/>
                </a:lnTo>
                <a:lnTo>
                  <a:pt x="1887322" y="889483"/>
                </a:lnTo>
                <a:lnTo>
                  <a:pt x="1887322" y="858965"/>
                </a:lnTo>
                <a:lnTo>
                  <a:pt x="1917840" y="858965"/>
                </a:lnTo>
                <a:lnTo>
                  <a:pt x="1917840" y="828104"/>
                </a:lnTo>
                <a:lnTo>
                  <a:pt x="1887322" y="828104"/>
                </a:lnTo>
                <a:lnTo>
                  <a:pt x="1887322" y="797585"/>
                </a:lnTo>
                <a:lnTo>
                  <a:pt x="1856461" y="797585"/>
                </a:lnTo>
                <a:close/>
                <a:moveTo>
                  <a:pt x="1993621" y="797585"/>
                </a:moveTo>
                <a:lnTo>
                  <a:pt x="1993621" y="828104"/>
                </a:lnTo>
                <a:lnTo>
                  <a:pt x="1963102" y="828104"/>
                </a:lnTo>
                <a:lnTo>
                  <a:pt x="1963102" y="858965"/>
                </a:lnTo>
                <a:lnTo>
                  <a:pt x="1993621" y="858965"/>
                </a:lnTo>
                <a:lnTo>
                  <a:pt x="1993621" y="889483"/>
                </a:lnTo>
                <a:lnTo>
                  <a:pt x="2024482" y="889483"/>
                </a:lnTo>
                <a:lnTo>
                  <a:pt x="2024482" y="858965"/>
                </a:lnTo>
                <a:lnTo>
                  <a:pt x="2055000" y="858965"/>
                </a:lnTo>
                <a:lnTo>
                  <a:pt x="2055000" y="828104"/>
                </a:lnTo>
                <a:lnTo>
                  <a:pt x="2024482" y="828104"/>
                </a:lnTo>
                <a:lnTo>
                  <a:pt x="2024482" y="797585"/>
                </a:lnTo>
                <a:lnTo>
                  <a:pt x="1993621" y="797585"/>
                </a:lnTo>
                <a:close/>
                <a:moveTo>
                  <a:pt x="1924355" y="932345"/>
                </a:moveTo>
                <a:lnTo>
                  <a:pt x="1924355" y="964578"/>
                </a:lnTo>
                <a:lnTo>
                  <a:pt x="1892122" y="964578"/>
                </a:lnTo>
                <a:lnTo>
                  <a:pt x="1892122" y="996810"/>
                </a:lnTo>
                <a:lnTo>
                  <a:pt x="1924355" y="996810"/>
                </a:lnTo>
                <a:lnTo>
                  <a:pt x="1924355" y="1029043"/>
                </a:lnTo>
                <a:lnTo>
                  <a:pt x="1956587" y="1029043"/>
                </a:lnTo>
                <a:lnTo>
                  <a:pt x="1956587" y="996810"/>
                </a:lnTo>
                <a:lnTo>
                  <a:pt x="1988820" y="996810"/>
                </a:lnTo>
                <a:lnTo>
                  <a:pt x="1988820" y="964578"/>
                </a:lnTo>
                <a:lnTo>
                  <a:pt x="1956587" y="964578"/>
                </a:lnTo>
                <a:lnTo>
                  <a:pt x="1956587" y="932345"/>
                </a:lnTo>
                <a:lnTo>
                  <a:pt x="1924355" y="932345"/>
                </a:lnTo>
                <a:close/>
                <a:moveTo>
                  <a:pt x="2336178" y="933717"/>
                </a:moveTo>
                <a:lnTo>
                  <a:pt x="2336178" y="964921"/>
                </a:lnTo>
                <a:lnTo>
                  <a:pt x="2304974" y="964921"/>
                </a:lnTo>
                <a:lnTo>
                  <a:pt x="2304974" y="996467"/>
                </a:lnTo>
                <a:lnTo>
                  <a:pt x="2336178" y="996467"/>
                </a:lnTo>
                <a:lnTo>
                  <a:pt x="2336178" y="1027671"/>
                </a:lnTo>
                <a:lnTo>
                  <a:pt x="2367725" y="1027671"/>
                </a:lnTo>
                <a:lnTo>
                  <a:pt x="2367725" y="996467"/>
                </a:lnTo>
                <a:lnTo>
                  <a:pt x="2398928" y="996467"/>
                </a:lnTo>
                <a:lnTo>
                  <a:pt x="2398928" y="964921"/>
                </a:lnTo>
                <a:lnTo>
                  <a:pt x="2367725" y="964921"/>
                </a:lnTo>
                <a:lnTo>
                  <a:pt x="2367725" y="933717"/>
                </a:lnTo>
                <a:lnTo>
                  <a:pt x="2336178" y="933717"/>
                </a:lnTo>
                <a:close/>
                <a:moveTo>
                  <a:pt x="1787195" y="932345"/>
                </a:moveTo>
                <a:lnTo>
                  <a:pt x="1787195" y="964578"/>
                </a:lnTo>
                <a:lnTo>
                  <a:pt x="1754962" y="964578"/>
                </a:lnTo>
                <a:lnTo>
                  <a:pt x="1754962" y="996810"/>
                </a:lnTo>
                <a:lnTo>
                  <a:pt x="1787195" y="996810"/>
                </a:lnTo>
                <a:lnTo>
                  <a:pt x="1787195" y="1029043"/>
                </a:lnTo>
                <a:lnTo>
                  <a:pt x="1819427" y="1029043"/>
                </a:lnTo>
                <a:lnTo>
                  <a:pt x="1819427" y="996810"/>
                </a:lnTo>
                <a:lnTo>
                  <a:pt x="1851660" y="996810"/>
                </a:lnTo>
                <a:lnTo>
                  <a:pt x="1851660" y="964578"/>
                </a:lnTo>
                <a:lnTo>
                  <a:pt x="1819427" y="964578"/>
                </a:lnTo>
                <a:lnTo>
                  <a:pt x="1819427" y="932345"/>
                </a:lnTo>
                <a:lnTo>
                  <a:pt x="1787195" y="932345"/>
                </a:lnTo>
                <a:close/>
                <a:moveTo>
                  <a:pt x="3092615" y="1350683"/>
                </a:moveTo>
                <a:lnTo>
                  <a:pt x="3092615" y="1378458"/>
                </a:lnTo>
                <a:lnTo>
                  <a:pt x="3064840" y="1378458"/>
                </a:lnTo>
                <a:lnTo>
                  <a:pt x="3064840" y="1405890"/>
                </a:lnTo>
                <a:lnTo>
                  <a:pt x="3092615" y="1405890"/>
                </a:lnTo>
                <a:lnTo>
                  <a:pt x="3092615" y="1433665"/>
                </a:lnTo>
                <a:lnTo>
                  <a:pt x="3120047" y="1433665"/>
                </a:lnTo>
                <a:lnTo>
                  <a:pt x="3120047" y="1405890"/>
                </a:lnTo>
                <a:lnTo>
                  <a:pt x="3147822" y="1405890"/>
                </a:lnTo>
                <a:lnTo>
                  <a:pt x="3147822" y="1378458"/>
                </a:lnTo>
                <a:lnTo>
                  <a:pt x="3120047" y="1378458"/>
                </a:lnTo>
                <a:lnTo>
                  <a:pt x="3120047" y="1350683"/>
                </a:lnTo>
                <a:lnTo>
                  <a:pt x="3092615" y="1350683"/>
                </a:lnTo>
                <a:close/>
                <a:moveTo>
                  <a:pt x="2061515" y="932345"/>
                </a:moveTo>
                <a:lnTo>
                  <a:pt x="2061515" y="964578"/>
                </a:lnTo>
                <a:lnTo>
                  <a:pt x="2029282" y="964578"/>
                </a:lnTo>
                <a:lnTo>
                  <a:pt x="2029282" y="996810"/>
                </a:lnTo>
                <a:lnTo>
                  <a:pt x="2061515" y="996810"/>
                </a:lnTo>
                <a:lnTo>
                  <a:pt x="2061515" y="1029043"/>
                </a:lnTo>
                <a:lnTo>
                  <a:pt x="2093747" y="1029043"/>
                </a:lnTo>
                <a:lnTo>
                  <a:pt x="2093747" y="996810"/>
                </a:lnTo>
                <a:lnTo>
                  <a:pt x="2125980" y="996810"/>
                </a:lnTo>
                <a:lnTo>
                  <a:pt x="2125980" y="964578"/>
                </a:lnTo>
                <a:lnTo>
                  <a:pt x="2093747" y="964578"/>
                </a:lnTo>
                <a:lnTo>
                  <a:pt x="2093747" y="932345"/>
                </a:lnTo>
                <a:lnTo>
                  <a:pt x="2061515" y="932345"/>
                </a:lnTo>
                <a:close/>
                <a:moveTo>
                  <a:pt x="2268284" y="798614"/>
                </a:moveTo>
                <a:lnTo>
                  <a:pt x="2268284" y="828446"/>
                </a:lnTo>
                <a:lnTo>
                  <a:pt x="2238451" y="828446"/>
                </a:lnTo>
                <a:lnTo>
                  <a:pt x="2238451" y="858622"/>
                </a:lnTo>
                <a:lnTo>
                  <a:pt x="2268284" y="858622"/>
                </a:lnTo>
                <a:lnTo>
                  <a:pt x="2268284" y="888454"/>
                </a:lnTo>
                <a:lnTo>
                  <a:pt x="2298459" y="888454"/>
                </a:lnTo>
                <a:lnTo>
                  <a:pt x="2298459" y="858622"/>
                </a:lnTo>
                <a:lnTo>
                  <a:pt x="2328291" y="858622"/>
                </a:lnTo>
                <a:lnTo>
                  <a:pt x="2328291" y="828446"/>
                </a:lnTo>
                <a:lnTo>
                  <a:pt x="2298459" y="828446"/>
                </a:lnTo>
                <a:lnTo>
                  <a:pt x="2298459" y="798614"/>
                </a:lnTo>
                <a:lnTo>
                  <a:pt x="2268284" y="798614"/>
                </a:lnTo>
                <a:close/>
                <a:moveTo>
                  <a:pt x="2198675" y="932688"/>
                </a:moveTo>
                <a:lnTo>
                  <a:pt x="2198675" y="964578"/>
                </a:lnTo>
                <a:lnTo>
                  <a:pt x="2166785" y="964578"/>
                </a:lnTo>
                <a:lnTo>
                  <a:pt x="2166785" y="996810"/>
                </a:lnTo>
                <a:lnTo>
                  <a:pt x="2198675" y="996810"/>
                </a:lnTo>
                <a:lnTo>
                  <a:pt x="2198675" y="1028700"/>
                </a:lnTo>
                <a:lnTo>
                  <a:pt x="2230907" y="1028700"/>
                </a:lnTo>
                <a:lnTo>
                  <a:pt x="2230907" y="996810"/>
                </a:lnTo>
                <a:lnTo>
                  <a:pt x="2262797" y="996810"/>
                </a:lnTo>
                <a:lnTo>
                  <a:pt x="2262797" y="964578"/>
                </a:lnTo>
                <a:lnTo>
                  <a:pt x="2230907" y="964578"/>
                </a:lnTo>
                <a:lnTo>
                  <a:pt x="2230907" y="932688"/>
                </a:lnTo>
                <a:lnTo>
                  <a:pt x="2198675" y="932688"/>
                </a:lnTo>
                <a:close/>
                <a:moveTo>
                  <a:pt x="2131124" y="797928"/>
                </a:moveTo>
                <a:lnTo>
                  <a:pt x="2131124" y="828446"/>
                </a:lnTo>
                <a:lnTo>
                  <a:pt x="2100605" y="828446"/>
                </a:lnTo>
                <a:lnTo>
                  <a:pt x="2100605" y="858622"/>
                </a:lnTo>
                <a:lnTo>
                  <a:pt x="2131124" y="858622"/>
                </a:lnTo>
                <a:lnTo>
                  <a:pt x="2131124" y="889140"/>
                </a:lnTo>
                <a:lnTo>
                  <a:pt x="2161299" y="889140"/>
                </a:lnTo>
                <a:lnTo>
                  <a:pt x="2161299" y="858622"/>
                </a:lnTo>
                <a:lnTo>
                  <a:pt x="2191817" y="858622"/>
                </a:lnTo>
                <a:lnTo>
                  <a:pt x="2191817" y="828446"/>
                </a:lnTo>
                <a:lnTo>
                  <a:pt x="2161299" y="828446"/>
                </a:lnTo>
                <a:lnTo>
                  <a:pt x="2161299" y="797928"/>
                </a:lnTo>
                <a:lnTo>
                  <a:pt x="2131124" y="797928"/>
                </a:lnTo>
                <a:close/>
                <a:moveTo>
                  <a:pt x="2847785" y="2536431"/>
                </a:moveTo>
                <a:lnTo>
                  <a:pt x="2847785" y="2505227"/>
                </a:lnTo>
                <a:lnTo>
                  <a:pt x="2878988" y="2505227"/>
                </a:lnTo>
                <a:lnTo>
                  <a:pt x="2878988" y="2473681"/>
                </a:lnTo>
                <a:lnTo>
                  <a:pt x="2847785" y="2473681"/>
                </a:lnTo>
                <a:lnTo>
                  <a:pt x="2847785" y="2442477"/>
                </a:lnTo>
                <a:lnTo>
                  <a:pt x="2816238" y="2442477"/>
                </a:lnTo>
                <a:lnTo>
                  <a:pt x="2816238" y="2473681"/>
                </a:lnTo>
                <a:lnTo>
                  <a:pt x="2785034" y="2473681"/>
                </a:lnTo>
                <a:lnTo>
                  <a:pt x="2785034" y="2505227"/>
                </a:lnTo>
                <a:lnTo>
                  <a:pt x="2816238" y="2505227"/>
                </a:lnTo>
                <a:lnTo>
                  <a:pt x="2816238" y="2536431"/>
                </a:lnTo>
                <a:lnTo>
                  <a:pt x="2847785" y="2536431"/>
                </a:lnTo>
                <a:close/>
                <a:moveTo>
                  <a:pt x="2710967" y="2537803"/>
                </a:moveTo>
                <a:lnTo>
                  <a:pt x="2710967" y="2505570"/>
                </a:lnTo>
                <a:lnTo>
                  <a:pt x="2743200" y="2505570"/>
                </a:lnTo>
                <a:lnTo>
                  <a:pt x="2743200" y="2473338"/>
                </a:lnTo>
                <a:lnTo>
                  <a:pt x="2710967" y="2473338"/>
                </a:lnTo>
                <a:lnTo>
                  <a:pt x="2710967" y="2441105"/>
                </a:lnTo>
                <a:lnTo>
                  <a:pt x="2678735" y="2441105"/>
                </a:lnTo>
                <a:lnTo>
                  <a:pt x="2678735" y="2473338"/>
                </a:lnTo>
                <a:lnTo>
                  <a:pt x="2646502" y="2473338"/>
                </a:lnTo>
                <a:lnTo>
                  <a:pt x="2646502" y="2505570"/>
                </a:lnTo>
                <a:lnTo>
                  <a:pt x="2678735" y="2505570"/>
                </a:lnTo>
                <a:lnTo>
                  <a:pt x="2678735" y="2537803"/>
                </a:lnTo>
                <a:lnTo>
                  <a:pt x="2710967" y="2537803"/>
                </a:lnTo>
                <a:close/>
                <a:moveTo>
                  <a:pt x="2368067" y="2674963"/>
                </a:moveTo>
                <a:lnTo>
                  <a:pt x="2368067" y="2642730"/>
                </a:lnTo>
                <a:lnTo>
                  <a:pt x="2400300" y="2642730"/>
                </a:lnTo>
                <a:lnTo>
                  <a:pt x="2400300" y="2610498"/>
                </a:lnTo>
                <a:lnTo>
                  <a:pt x="2368067" y="2610498"/>
                </a:lnTo>
                <a:lnTo>
                  <a:pt x="2368067" y="2578265"/>
                </a:lnTo>
                <a:lnTo>
                  <a:pt x="2335835" y="2578265"/>
                </a:lnTo>
                <a:lnTo>
                  <a:pt x="2335835" y="2610498"/>
                </a:lnTo>
                <a:lnTo>
                  <a:pt x="2303602" y="2610498"/>
                </a:lnTo>
                <a:lnTo>
                  <a:pt x="2303602" y="2642730"/>
                </a:lnTo>
                <a:lnTo>
                  <a:pt x="2335835" y="2642730"/>
                </a:lnTo>
                <a:lnTo>
                  <a:pt x="2335835" y="2674963"/>
                </a:lnTo>
                <a:lnTo>
                  <a:pt x="2368067" y="2674963"/>
                </a:lnTo>
                <a:close/>
                <a:moveTo>
                  <a:pt x="2505227" y="2674963"/>
                </a:moveTo>
                <a:lnTo>
                  <a:pt x="2505227" y="2642730"/>
                </a:lnTo>
                <a:lnTo>
                  <a:pt x="2537460" y="2642730"/>
                </a:lnTo>
                <a:lnTo>
                  <a:pt x="2537460" y="2610498"/>
                </a:lnTo>
                <a:lnTo>
                  <a:pt x="2505227" y="2610498"/>
                </a:lnTo>
                <a:lnTo>
                  <a:pt x="2505227" y="2578265"/>
                </a:lnTo>
                <a:lnTo>
                  <a:pt x="2472995" y="2578265"/>
                </a:lnTo>
                <a:lnTo>
                  <a:pt x="2472995" y="2610498"/>
                </a:lnTo>
                <a:lnTo>
                  <a:pt x="2440762" y="2610498"/>
                </a:lnTo>
                <a:lnTo>
                  <a:pt x="2440762" y="2642730"/>
                </a:lnTo>
                <a:lnTo>
                  <a:pt x="2472995" y="2642730"/>
                </a:lnTo>
                <a:lnTo>
                  <a:pt x="2472995" y="2674963"/>
                </a:lnTo>
                <a:lnTo>
                  <a:pt x="2505227" y="2674963"/>
                </a:lnTo>
                <a:close/>
                <a:moveTo>
                  <a:pt x="2642387" y="2674963"/>
                </a:moveTo>
                <a:lnTo>
                  <a:pt x="2642387" y="2642730"/>
                </a:lnTo>
                <a:lnTo>
                  <a:pt x="2674620" y="2642730"/>
                </a:lnTo>
                <a:lnTo>
                  <a:pt x="2674620" y="2610498"/>
                </a:lnTo>
                <a:lnTo>
                  <a:pt x="2642387" y="2610498"/>
                </a:lnTo>
                <a:lnTo>
                  <a:pt x="2642387" y="2578265"/>
                </a:lnTo>
                <a:lnTo>
                  <a:pt x="2610155" y="2578265"/>
                </a:lnTo>
                <a:lnTo>
                  <a:pt x="2610155" y="2610498"/>
                </a:lnTo>
                <a:lnTo>
                  <a:pt x="2577922" y="2610498"/>
                </a:lnTo>
                <a:lnTo>
                  <a:pt x="2577922" y="2642730"/>
                </a:lnTo>
                <a:lnTo>
                  <a:pt x="2610155" y="2642730"/>
                </a:lnTo>
                <a:lnTo>
                  <a:pt x="2610155" y="2674963"/>
                </a:lnTo>
                <a:lnTo>
                  <a:pt x="2642387" y="2674963"/>
                </a:lnTo>
                <a:close/>
                <a:moveTo>
                  <a:pt x="2573807" y="2537803"/>
                </a:moveTo>
                <a:lnTo>
                  <a:pt x="2573807" y="2505570"/>
                </a:lnTo>
                <a:lnTo>
                  <a:pt x="2606040" y="2505570"/>
                </a:lnTo>
                <a:lnTo>
                  <a:pt x="2606040" y="2473338"/>
                </a:lnTo>
                <a:lnTo>
                  <a:pt x="2573807" y="2473338"/>
                </a:lnTo>
                <a:lnTo>
                  <a:pt x="2573807" y="2441105"/>
                </a:lnTo>
                <a:lnTo>
                  <a:pt x="2541575" y="2441105"/>
                </a:lnTo>
                <a:lnTo>
                  <a:pt x="2541575" y="2473338"/>
                </a:lnTo>
                <a:lnTo>
                  <a:pt x="2509342" y="2473338"/>
                </a:lnTo>
                <a:lnTo>
                  <a:pt x="2509342" y="2505570"/>
                </a:lnTo>
                <a:lnTo>
                  <a:pt x="2541575" y="2505570"/>
                </a:lnTo>
                <a:lnTo>
                  <a:pt x="2541575" y="2537803"/>
                </a:lnTo>
                <a:lnTo>
                  <a:pt x="2573807" y="2537803"/>
                </a:lnTo>
                <a:close/>
                <a:moveTo>
                  <a:pt x="2436647" y="2812123"/>
                </a:moveTo>
                <a:lnTo>
                  <a:pt x="2436647" y="2779890"/>
                </a:lnTo>
                <a:lnTo>
                  <a:pt x="2468880" y="2779890"/>
                </a:lnTo>
                <a:lnTo>
                  <a:pt x="2468880" y="2747658"/>
                </a:lnTo>
                <a:lnTo>
                  <a:pt x="2436647" y="2747658"/>
                </a:lnTo>
                <a:lnTo>
                  <a:pt x="2436647" y="2715425"/>
                </a:lnTo>
                <a:lnTo>
                  <a:pt x="2404415" y="2715425"/>
                </a:lnTo>
                <a:lnTo>
                  <a:pt x="2404415" y="2747658"/>
                </a:lnTo>
                <a:lnTo>
                  <a:pt x="2372182" y="2747658"/>
                </a:lnTo>
                <a:lnTo>
                  <a:pt x="2372182" y="2779890"/>
                </a:lnTo>
                <a:lnTo>
                  <a:pt x="2404415" y="2779890"/>
                </a:lnTo>
                <a:lnTo>
                  <a:pt x="2404415" y="2812123"/>
                </a:lnTo>
                <a:lnTo>
                  <a:pt x="2436647" y="2812123"/>
                </a:lnTo>
                <a:close/>
                <a:moveTo>
                  <a:pt x="2162327" y="2812123"/>
                </a:moveTo>
                <a:lnTo>
                  <a:pt x="2162327" y="2779890"/>
                </a:lnTo>
                <a:lnTo>
                  <a:pt x="2194560" y="2779890"/>
                </a:lnTo>
                <a:lnTo>
                  <a:pt x="2194560" y="2747658"/>
                </a:lnTo>
                <a:lnTo>
                  <a:pt x="2162327" y="2747658"/>
                </a:lnTo>
                <a:lnTo>
                  <a:pt x="2162327" y="2715425"/>
                </a:lnTo>
                <a:lnTo>
                  <a:pt x="2130095" y="2715425"/>
                </a:lnTo>
                <a:lnTo>
                  <a:pt x="2130095" y="2747658"/>
                </a:lnTo>
                <a:lnTo>
                  <a:pt x="2097862" y="2747658"/>
                </a:lnTo>
                <a:lnTo>
                  <a:pt x="2097862" y="2779890"/>
                </a:lnTo>
                <a:lnTo>
                  <a:pt x="2130095" y="2779890"/>
                </a:lnTo>
                <a:lnTo>
                  <a:pt x="2130095" y="2812123"/>
                </a:lnTo>
                <a:lnTo>
                  <a:pt x="2162327" y="2812123"/>
                </a:lnTo>
                <a:close/>
                <a:moveTo>
                  <a:pt x="3161195" y="1488186"/>
                </a:moveTo>
                <a:lnTo>
                  <a:pt x="3161195" y="1515618"/>
                </a:lnTo>
                <a:lnTo>
                  <a:pt x="3133763" y="1515618"/>
                </a:lnTo>
                <a:lnTo>
                  <a:pt x="3133763" y="1543050"/>
                </a:lnTo>
                <a:lnTo>
                  <a:pt x="3161195" y="1543050"/>
                </a:lnTo>
                <a:lnTo>
                  <a:pt x="3161195" y="1570482"/>
                </a:lnTo>
                <a:lnTo>
                  <a:pt x="3188627" y="1570482"/>
                </a:lnTo>
                <a:lnTo>
                  <a:pt x="3188627" y="1543050"/>
                </a:lnTo>
                <a:lnTo>
                  <a:pt x="3216059" y="1543050"/>
                </a:lnTo>
                <a:lnTo>
                  <a:pt x="3216059" y="1515618"/>
                </a:lnTo>
                <a:lnTo>
                  <a:pt x="3188627" y="1515618"/>
                </a:lnTo>
                <a:lnTo>
                  <a:pt x="3188627" y="1488186"/>
                </a:lnTo>
                <a:lnTo>
                  <a:pt x="3161195" y="1488186"/>
                </a:lnTo>
                <a:close/>
                <a:moveTo>
                  <a:pt x="2093747" y="2674963"/>
                </a:moveTo>
                <a:lnTo>
                  <a:pt x="2093747" y="2642730"/>
                </a:lnTo>
                <a:lnTo>
                  <a:pt x="2125980" y="2642730"/>
                </a:lnTo>
                <a:lnTo>
                  <a:pt x="2125980" y="2610498"/>
                </a:lnTo>
                <a:lnTo>
                  <a:pt x="2093747" y="2610498"/>
                </a:lnTo>
                <a:lnTo>
                  <a:pt x="2093747" y="2578265"/>
                </a:lnTo>
                <a:lnTo>
                  <a:pt x="2061515" y="2578265"/>
                </a:lnTo>
                <a:lnTo>
                  <a:pt x="2061515" y="2610498"/>
                </a:lnTo>
                <a:lnTo>
                  <a:pt x="2029282" y="2610498"/>
                </a:lnTo>
                <a:lnTo>
                  <a:pt x="2029282" y="2642730"/>
                </a:lnTo>
                <a:lnTo>
                  <a:pt x="2061515" y="2642730"/>
                </a:lnTo>
                <a:lnTo>
                  <a:pt x="2061515" y="2674963"/>
                </a:lnTo>
                <a:lnTo>
                  <a:pt x="2093747" y="2674963"/>
                </a:lnTo>
                <a:close/>
                <a:moveTo>
                  <a:pt x="2230907" y="2674963"/>
                </a:moveTo>
                <a:lnTo>
                  <a:pt x="2230907" y="2642730"/>
                </a:lnTo>
                <a:lnTo>
                  <a:pt x="2263140" y="2642730"/>
                </a:lnTo>
                <a:lnTo>
                  <a:pt x="2263140" y="2610498"/>
                </a:lnTo>
                <a:lnTo>
                  <a:pt x="2230907" y="2610498"/>
                </a:lnTo>
                <a:lnTo>
                  <a:pt x="2230907" y="2578265"/>
                </a:lnTo>
                <a:lnTo>
                  <a:pt x="2198675" y="2578265"/>
                </a:lnTo>
                <a:lnTo>
                  <a:pt x="2198675" y="2610498"/>
                </a:lnTo>
                <a:lnTo>
                  <a:pt x="2166442" y="2610498"/>
                </a:lnTo>
                <a:lnTo>
                  <a:pt x="2166442" y="2642730"/>
                </a:lnTo>
                <a:lnTo>
                  <a:pt x="2198675" y="2642730"/>
                </a:lnTo>
                <a:lnTo>
                  <a:pt x="2198675" y="2674963"/>
                </a:lnTo>
                <a:lnTo>
                  <a:pt x="2230907" y="2674963"/>
                </a:lnTo>
                <a:close/>
                <a:moveTo>
                  <a:pt x="2299487" y="2812123"/>
                </a:moveTo>
                <a:lnTo>
                  <a:pt x="2299487" y="2779890"/>
                </a:lnTo>
                <a:lnTo>
                  <a:pt x="2331720" y="2779890"/>
                </a:lnTo>
                <a:lnTo>
                  <a:pt x="2331720" y="2747658"/>
                </a:lnTo>
                <a:lnTo>
                  <a:pt x="2299487" y="2747658"/>
                </a:lnTo>
                <a:lnTo>
                  <a:pt x="2299487" y="2715425"/>
                </a:lnTo>
                <a:lnTo>
                  <a:pt x="2267255" y="2715425"/>
                </a:lnTo>
                <a:lnTo>
                  <a:pt x="2267255" y="2747658"/>
                </a:lnTo>
                <a:lnTo>
                  <a:pt x="2235022" y="2747658"/>
                </a:lnTo>
                <a:lnTo>
                  <a:pt x="2235022" y="2779890"/>
                </a:lnTo>
                <a:lnTo>
                  <a:pt x="2267255" y="2779890"/>
                </a:lnTo>
                <a:lnTo>
                  <a:pt x="2267255" y="2812123"/>
                </a:lnTo>
                <a:lnTo>
                  <a:pt x="2299487" y="2812123"/>
                </a:lnTo>
                <a:close/>
                <a:moveTo>
                  <a:pt x="3189313" y="2120837"/>
                </a:moveTo>
                <a:lnTo>
                  <a:pt x="3189313" y="2092376"/>
                </a:lnTo>
                <a:lnTo>
                  <a:pt x="3217774" y="2092376"/>
                </a:lnTo>
                <a:lnTo>
                  <a:pt x="3217774" y="2063572"/>
                </a:lnTo>
                <a:lnTo>
                  <a:pt x="3189313" y="2063572"/>
                </a:lnTo>
                <a:lnTo>
                  <a:pt x="3189313" y="2035112"/>
                </a:lnTo>
                <a:lnTo>
                  <a:pt x="3160510" y="2035112"/>
                </a:lnTo>
                <a:lnTo>
                  <a:pt x="3160510" y="2063572"/>
                </a:lnTo>
                <a:lnTo>
                  <a:pt x="3132049" y="2063572"/>
                </a:lnTo>
                <a:lnTo>
                  <a:pt x="3132049" y="2092376"/>
                </a:lnTo>
                <a:lnTo>
                  <a:pt x="3160510" y="2092376"/>
                </a:lnTo>
                <a:lnTo>
                  <a:pt x="3160510" y="2120837"/>
                </a:lnTo>
                <a:lnTo>
                  <a:pt x="3189313" y="2120837"/>
                </a:lnTo>
                <a:close/>
                <a:moveTo>
                  <a:pt x="3229775" y="1899666"/>
                </a:moveTo>
                <a:lnTo>
                  <a:pt x="3229775" y="1927098"/>
                </a:lnTo>
                <a:lnTo>
                  <a:pt x="3202343" y="1927098"/>
                </a:lnTo>
                <a:lnTo>
                  <a:pt x="3202343" y="1954530"/>
                </a:lnTo>
                <a:lnTo>
                  <a:pt x="3229775" y="1954530"/>
                </a:lnTo>
                <a:lnTo>
                  <a:pt x="3229775" y="1981962"/>
                </a:lnTo>
                <a:lnTo>
                  <a:pt x="3257207" y="1981962"/>
                </a:lnTo>
                <a:lnTo>
                  <a:pt x="3257207" y="1954530"/>
                </a:lnTo>
                <a:lnTo>
                  <a:pt x="3284639" y="1954530"/>
                </a:lnTo>
                <a:lnTo>
                  <a:pt x="3284639" y="1927098"/>
                </a:lnTo>
                <a:lnTo>
                  <a:pt x="3257207" y="1927098"/>
                </a:lnTo>
                <a:lnTo>
                  <a:pt x="3257207" y="1899666"/>
                </a:lnTo>
                <a:lnTo>
                  <a:pt x="3229775" y="1899666"/>
                </a:lnTo>
                <a:close/>
                <a:moveTo>
                  <a:pt x="3120733" y="2258682"/>
                </a:moveTo>
                <a:lnTo>
                  <a:pt x="3120733" y="2229536"/>
                </a:lnTo>
                <a:lnTo>
                  <a:pt x="3149879" y="2229536"/>
                </a:lnTo>
                <a:lnTo>
                  <a:pt x="3149879" y="2200732"/>
                </a:lnTo>
                <a:lnTo>
                  <a:pt x="3120733" y="2200732"/>
                </a:lnTo>
                <a:lnTo>
                  <a:pt x="3120733" y="2171586"/>
                </a:lnTo>
                <a:lnTo>
                  <a:pt x="3091930" y="2171586"/>
                </a:lnTo>
                <a:lnTo>
                  <a:pt x="3091930" y="2200732"/>
                </a:lnTo>
                <a:lnTo>
                  <a:pt x="3062783" y="2200732"/>
                </a:lnTo>
                <a:lnTo>
                  <a:pt x="3062783" y="2229536"/>
                </a:lnTo>
                <a:lnTo>
                  <a:pt x="3091930" y="2229536"/>
                </a:lnTo>
                <a:lnTo>
                  <a:pt x="3091930" y="2258682"/>
                </a:lnTo>
                <a:lnTo>
                  <a:pt x="3120733" y="2258682"/>
                </a:lnTo>
                <a:close/>
                <a:moveTo>
                  <a:pt x="3230118" y="1626375"/>
                </a:moveTo>
                <a:lnTo>
                  <a:pt x="3230118" y="1653121"/>
                </a:lnTo>
                <a:lnTo>
                  <a:pt x="3203372" y="1653121"/>
                </a:lnTo>
                <a:lnTo>
                  <a:pt x="3203372" y="1679867"/>
                </a:lnTo>
                <a:lnTo>
                  <a:pt x="3230118" y="1679867"/>
                </a:lnTo>
                <a:lnTo>
                  <a:pt x="3230118" y="1706613"/>
                </a:lnTo>
                <a:lnTo>
                  <a:pt x="3256864" y="1706613"/>
                </a:lnTo>
                <a:lnTo>
                  <a:pt x="3256864" y="1679867"/>
                </a:lnTo>
                <a:lnTo>
                  <a:pt x="3283610" y="1679867"/>
                </a:lnTo>
                <a:lnTo>
                  <a:pt x="3283610" y="1653121"/>
                </a:lnTo>
                <a:lnTo>
                  <a:pt x="3256864" y="1653121"/>
                </a:lnTo>
                <a:lnTo>
                  <a:pt x="3256864" y="1626375"/>
                </a:lnTo>
                <a:lnTo>
                  <a:pt x="3230118" y="1626375"/>
                </a:lnTo>
                <a:close/>
                <a:moveTo>
                  <a:pt x="2025167" y="2812123"/>
                </a:moveTo>
                <a:lnTo>
                  <a:pt x="2025167" y="2779890"/>
                </a:lnTo>
                <a:lnTo>
                  <a:pt x="2057400" y="2779890"/>
                </a:lnTo>
                <a:lnTo>
                  <a:pt x="2057400" y="2747658"/>
                </a:lnTo>
                <a:lnTo>
                  <a:pt x="2025167" y="2747658"/>
                </a:lnTo>
                <a:lnTo>
                  <a:pt x="2025167" y="2715425"/>
                </a:lnTo>
                <a:lnTo>
                  <a:pt x="1992935" y="2715425"/>
                </a:lnTo>
                <a:lnTo>
                  <a:pt x="1992935" y="2747658"/>
                </a:lnTo>
                <a:lnTo>
                  <a:pt x="1960702" y="2747658"/>
                </a:lnTo>
                <a:lnTo>
                  <a:pt x="1960702" y="2779890"/>
                </a:lnTo>
                <a:lnTo>
                  <a:pt x="1992935" y="2779890"/>
                </a:lnTo>
                <a:lnTo>
                  <a:pt x="1992935" y="2812123"/>
                </a:lnTo>
                <a:lnTo>
                  <a:pt x="2025167" y="2812123"/>
                </a:lnTo>
                <a:close/>
                <a:moveTo>
                  <a:pt x="2779547" y="2400643"/>
                </a:moveTo>
                <a:lnTo>
                  <a:pt x="2779547" y="2368410"/>
                </a:lnTo>
                <a:lnTo>
                  <a:pt x="2811780" y="2368410"/>
                </a:lnTo>
                <a:lnTo>
                  <a:pt x="2811780" y="2336178"/>
                </a:lnTo>
                <a:lnTo>
                  <a:pt x="2779547" y="2336178"/>
                </a:lnTo>
                <a:lnTo>
                  <a:pt x="2779547" y="2303945"/>
                </a:lnTo>
                <a:lnTo>
                  <a:pt x="2747315" y="2303945"/>
                </a:lnTo>
                <a:lnTo>
                  <a:pt x="2747315" y="2336178"/>
                </a:lnTo>
                <a:lnTo>
                  <a:pt x="2715082" y="2336178"/>
                </a:lnTo>
                <a:lnTo>
                  <a:pt x="2715082" y="2368410"/>
                </a:lnTo>
                <a:lnTo>
                  <a:pt x="2747315" y="2368410"/>
                </a:lnTo>
                <a:lnTo>
                  <a:pt x="2747315" y="2400643"/>
                </a:lnTo>
                <a:lnTo>
                  <a:pt x="2779547" y="2400643"/>
                </a:lnTo>
                <a:close/>
                <a:moveTo>
                  <a:pt x="2916365" y="2399271"/>
                </a:moveTo>
                <a:lnTo>
                  <a:pt x="2916365" y="2368067"/>
                </a:lnTo>
                <a:lnTo>
                  <a:pt x="2947568" y="2368067"/>
                </a:lnTo>
                <a:lnTo>
                  <a:pt x="2947568" y="2336521"/>
                </a:lnTo>
                <a:lnTo>
                  <a:pt x="2916365" y="2336521"/>
                </a:lnTo>
                <a:lnTo>
                  <a:pt x="2916365" y="2305317"/>
                </a:lnTo>
                <a:lnTo>
                  <a:pt x="2884818" y="2305317"/>
                </a:lnTo>
                <a:lnTo>
                  <a:pt x="2884818" y="2336521"/>
                </a:lnTo>
                <a:lnTo>
                  <a:pt x="2853614" y="2336521"/>
                </a:lnTo>
                <a:lnTo>
                  <a:pt x="2853614" y="2368067"/>
                </a:lnTo>
                <a:lnTo>
                  <a:pt x="2884818" y="2368067"/>
                </a:lnTo>
                <a:lnTo>
                  <a:pt x="2884818" y="2399271"/>
                </a:lnTo>
                <a:lnTo>
                  <a:pt x="2916365" y="2399271"/>
                </a:lnTo>
                <a:close/>
                <a:moveTo>
                  <a:pt x="2984602" y="2261768"/>
                </a:moveTo>
                <a:lnTo>
                  <a:pt x="2984602" y="2230565"/>
                </a:lnTo>
                <a:lnTo>
                  <a:pt x="3015806" y="2230565"/>
                </a:lnTo>
                <a:lnTo>
                  <a:pt x="3015806" y="2199704"/>
                </a:lnTo>
                <a:lnTo>
                  <a:pt x="2984602" y="2199704"/>
                </a:lnTo>
                <a:lnTo>
                  <a:pt x="2984602" y="2168500"/>
                </a:lnTo>
                <a:lnTo>
                  <a:pt x="2953741" y="2168500"/>
                </a:lnTo>
                <a:lnTo>
                  <a:pt x="2953741" y="2199704"/>
                </a:lnTo>
                <a:lnTo>
                  <a:pt x="2922537" y="2199704"/>
                </a:lnTo>
                <a:lnTo>
                  <a:pt x="2922537" y="2230565"/>
                </a:lnTo>
                <a:lnTo>
                  <a:pt x="2953741" y="2230565"/>
                </a:lnTo>
                <a:lnTo>
                  <a:pt x="2953741" y="2261768"/>
                </a:lnTo>
                <a:lnTo>
                  <a:pt x="2984602" y="2261768"/>
                </a:lnTo>
                <a:close/>
                <a:moveTo>
                  <a:pt x="3052496" y="2396871"/>
                </a:moveTo>
                <a:lnTo>
                  <a:pt x="3052496" y="2367039"/>
                </a:lnTo>
                <a:lnTo>
                  <a:pt x="3082328" y="2367039"/>
                </a:lnTo>
                <a:lnTo>
                  <a:pt x="3082328" y="2337549"/>
                </a:lnTo>
                <a:lnTo>
                  <a:pt x="3052496" y="2337549"/>
                </a:lnTo>
                <a:lnTo>
                  <a:pt x="3052496" y="2307717"/>
                </a:lnTo>
                <a:lnTo>
                  <a:pt x="3023006" y="2307717"/>
                </a:lnTo>
                <a:lnTo>
                  <a:pt x="3023006" y="2337549"/>
                </a:lnTo>
                <a:lnTo>
                  <a:pt x="2993174" y="2337549"/>
                </a:lnTo>
                <a:lnTo>
                  <a:pt x="2993174" y="2367039"/>
                </a:lnTo>
                <a:lnTo>
                  <a:pt x="3023006" y="2367039"/>
                </a:lnTo>
                <a:lnTo>
                  <a:pt x="3023006" y="2396871"/>
                </a:lnTo>
                <a:lnTo>
                  <a:pt x="3052496" y="2396871"/>
                </a:lnTo>
                <a:close/>
                <a:moveTo>
                  <a:pt x="1855775" y="1343825"/>
                </a:moveTo>
                <a:lnTo>
                  <a:pt x="1855775" y="1376058"/>
                </a:lnTo>
                <a:lnTo>
                  <a:pt x="1823542" y="1376058"/>
                </a:lnTo>
                <a:lnTo>
                  <a:pt x="1823542" y="1408290"/>
                </a:lnTo>
                <a:lnTo>
                  <a:pt x="1855775" y="1408290"/>
                </a:lnTo>
                <a:lnTo>
                  <a:pt x="1855775" y="1440523"/>
                </a:lnTo>
                <a:lnTo>
                  <a:pt x="1888007" y="1440523"/>
                </a:lnTo>
                <a:lnTo>
                  <a:pt x="1888007" y="1408290"/>
                </a:lnTo>
                <a:lnTo>
                  <a:pt x="1920240" y="1408290"/>
                </a:lnTo>
                <a:lnTo>
                  <a:pt x="1920240" y="1376058"/>
                </a:lnTo>
                <a:lnTo>
                  <a:pt x="1888007" y="1376058"/>
                </a:lnTo>
                <a:lnTo>
                  <a:pt x="1888007" y="1343825"/>
                </a:lnTo>
                <a:lnTo>
                  <a:pt x="1855775" y="1343825"/>
                </a:lnTo>
                <a:close/>
                <a:moveTo>
                  <a:pt x="1238555" y="1480985"/>
                </a:moveTo>
                <a:lnTo>
                  <a:pt x="1238555" y="1513218"/>
                </a:lnTo>
                <a:lnTo>
                  <a:pt x="1206322" y="1513218"/>
                </a:lnTo>
                <a:lnTo>
                  <a:pt x="1206322" y="1545450"/>
                </a:lnTo>
                <a:lnTo>
                  <a:pt x="1238555" y="1545450"/>
                </a:lnTo>
                <a:lnTo>
                  <a:pt x="1238555" y="1577683"/>
                </a:lnTo>
                <a:lnTo>
                  <a:pt x="1270787" y="1577683"/>
                </a:lnTo>
                <a:lnTo>
                  <a:pt x="1270787" y="1545450"/>
                </a:lnTo>
                <a:lnTo>
                  <a:pt x="1303020" y="1545450"/>
                </a:lnTo>
                <a:lnTo>
                  <a:pt x="1303020" y="1513218"/>
                </a:lnTo>
                <a:lnTo>
                  <a:pt x="1270787" y="1513218"/>
                </a:lnTo>
                <a:lnTo>
                  <a:pt x="1270787" y="1480985"/>
                </a:lnTo>
                <a:lnTo>
                  <a:pt x="1238555" y="1480985"/>
                </a:lnTo>
                <a:close/>
                <a:moveTo>
                  <a:pt x="1307135" y="1618145"/>
                </a:moveTo>
                <a:lnTo>
                  <a:pt x="1307135" y="1650378"/>
                </a:lnTo>
                <a:lnTo>
                  <a:pt x="1274902" y="1650378"/>
                </a:lnTo>
                <a:lnTo>
                  <a:pt x="1274902" y="1682610"/>
                </a:lnTo>
                <a:lnTo>
                  <a:pt x="1307135" y="1682610"/>
                </a:lnTo>
                <a:lnTo>
                  <a:pt x="1307135" y="1714843"/>
                </a:lnTo>
                <a:lnTo>
                  <a:pt x="1339367" y="1714843"/>
                </a:lnTo>
                <a:lnTo>
                  <a:pt x="1339367" y="1682610"/>
                </a:lnTo>
                <a:lnTo>
                  <a:pt x="1371600" y="1682610"/>
                </a:lnTo>
                <a:lnTo>
                  <a:pt x="1371600" y="1650378"/>
                </a:lnTo>
                <a:lnTo>
                  <a:pt x="1339367" y="1650378"/>
                </a:lnTo>
                <a:lnTo>
                  <a:pt x="1339367" y="1618145"/>
                </a:lnTo>
                <a:lnTo>
                  <a:pt x="1307135" y="1618145"/>
                </a:lnTo>
                <a:close/>
                <a:moveTo>
                  <a:pt x="1032815" y="1618145"/>
                </a:moveTo>
                <a:lnTo>
                  <a:pt x="1032815" y="1650378"/>
                </a:lnTo>
                <a:lnTo>
                  <a:pt x="1000582" y="1650378"/>
                </a:lnTo>
                <a:lnTo>
                  <a:pt x="1000582" y="1682610"/>
                </a:lnTo>
                <a:lnTo>
                  <a:pt x="1032815" y="1682610"/>
                </a:lnTo>
                <a:lnTo>
                  <a:pt x="1032815" y="1714843"/>
                </a:lnTo>
                <a:lnTo>
                  <a:pt x="1065047" y="1714843"/>
                </a:lnTo>
                <a:lnTo>
                  <a:pt x="1065047" y="1682610"/>
                </a:lnTo>
                <a:lnTo>
                  <a:pt x="1097280" y="1682610"/>
                </a:lnTo>
                <a:lnTo>
                  <a:pt x="1097280" y="1650378"/>
                </a:lnTo>
                <a:lnTo>
                  <a:pt x="1065047" y="1650378"/>
                </a:lnTo>
                <a:lnTo>
                  <a:pt x="1065047" y="1618145"/>
                </a:lnTo>
                <a:lnTo>
                  <a:pt x="1032815" y="1618145"/>
                </a:lnTo>
                <a:close/>
                <a:moveTo>
                  <a:pt x="1169975" y="1618145"/>
                </a:moveTo>
                <a:lnTo>
                  <a:pt x="1169975" y="1650378"/>
                </a:lnTo>
                <a:lnTo>
                  <a:pt x="1137742" y="1650378"/>
                </a:lnTo>
                <a:lnTo>
                  <a:pt x="1137742" y="1682610"/>
                </a:lnTo>
                <a:lnTo>
                  <a:pt x="1169975" y="1682610"/>
                </a:lnTo>
                <a:lnTo>
                  <a:pt x="1169975" y="1714843"/>
                </a:lnTo>
                <a:lnTo>
                  <a:pt x="1202207" y="1714843"/>
                </a:lnTo>
                <a:lnTo>
                  <a:pt x="1202207" y="1682610"/>
                </a:lnTo>
                <a:lnTo>
                  <a:pt x="1234440" y="1682610"/>
                </a:lnTo>
                <a:lnTo>
                  <a:pt x="1234440" y="1650378"/>
                </a:lnTo>
                <a:lnTo>
                  <a:pt x="1202207" y="1650378"/>
                </a:lnTo>
                <a:lnTo>
                  <a:pt x="1202207" y="1618145"/>
                </a:lnTo>
                <a:lnTo>
                  <a:pt x="1169975" y="1618145"/>
                </a:lnTo>
                <a:close/>
                <a:moveTo>
                  <a:pt x="1375715" y="1480985"/>
                </a:moveTo>
                <a:lnTo>
                  <a:pt x="1375715" y="1513218"/>
                </a:lnTo>
                <a:lnTo>
                  <a:pt x="1343482" y="1513218"/>
                </a:lnTo>
                <a:lnTo>
                  <a:pt x="1343482" y="1545450"/>
                </a:lnTo>
                <a:lnTo>
                  <a:pt x="1375715" y="1545450"/>
                </a:lnTo>
                <a:lnTo>
                  <a:pt x="1375715" y="1577683"/>
                </a:lnTo>
                <a:lnTo>
                  <a:pt x="1407947" y="1577683"/>
                </a:lnTo>
                <a:lnTo>
                  <a:pt x="1407947" y="1545450"/>
                </a:lnTo>
                <a:lnTo>
                  <a:pt x="1440180" y="1545450"/>
                </a:lnTo>
                <a:lnTo>
                  <a:pt x="1440180" y="1513218"/>
                </a:lnTo>
                <a:lnTo>
                  <a:pt x="1407947" y="1513218"/>
                </a:lnTo>
                <a:lnTo>
                  <a:pt x="1407947" y="1480985"/>
                </a:lnTo>
                <a:lnTo>
                  <a:pt x="1375715" y="1480985"/>
                </a:lnTo>
                <a:close/>
                <a:moveTo>
                  <a:pt x="1101395" y="1755305"/>
                </a:moveTo>
                <a:lnTo>
                  <a:pt x="1101395" y="1787538"/>
                </a:lnTo>
                <a:lnTo>
                  <a:pt x="1069162" y="1787538"/>
                </a:lnTo>
                <a:lnTo>
                  <a:pt x="1069162" y="1819770"/>
                </a:lnTo>
                <a:lnTo>
                  <a:pt x="1101395" y="1819770"/>
                </a:lnTo>
                <a:lnTo>
                  <a:pt x="1101395" y="1852003"/>
                </a:lnTo>
                <a:lnTo>
                  <a:pt x="1133627" y="1852003"/>
                </a:lnTo>
                <a:lnTo>
                  <a:pt x="1133627" y="1819770"/>
                </a:lnTo>
                <a:lnTo>
                  <a:pt x="1165860" y="1819770"/>
                </a:lnTo>
                <a:lnTo>
                  <a:pt x="1165860" y="1787538"/>
                </a:lnTo>
                <a:lnTo>
                  <a:pt x="1133627" y="1787538"/>
                </a:lnTo>
                <a:lnTo>
                  <a:pt x="1133627" y="1755305"/>
                </a:lnTo>
                <a:lnTo>
                  <a:pt x="1101395" y="1755305"/>
                </a:lnTo>
                <a:close/>
                <a:moveTo>
                  <a:pt x="1444295" y="1343825"/>
                </a:moveTo>
                <a:lnTo>
                  <a:pt x="1444295" y="1376058"/>
                </a:lnTo>
                <a:lnTo>
                  <a:pt x="1412062" y="1376058"/>
                </a:lnTo>
                <a:lnTo>
                  <a:pt x="1412062" y="1408290"/>
                </a:lnTo>
                <a:lnTo>
                  <a:pt x="1444295" y="1408290"/>
                </a:lnTo>
                <a:lnTo>
                  <a:pt x="1444295" y="1440523"/>
                </a:lnTo>
                <a:lnTo>
                  <a:pt x="1476527" y="1440523"/>
                </a:lnTo>
                <a:lnTo>
                  <a:pt x="1476527" y="1408290"/>
                </a:lnTo>
                <a:lnTo>
                  <a:pt x="1508760" y="1408290"/>
                </a:lnTo>
                <a:lnTo>
                  <a:pt x="1508760" y="1376058"/>
                </a:lnTo>
                <a:lnTo>
                  <a:pt x="1476527" y="1376058"/>
                </a:lnTo>
                <a:lnTo>
                  <a:pt x="1476527" y="1343825"/>
                </a:lnTo>
                <a:lnTo>
                  <a:pt x="1444295" y="1343825"/>
                </a:lnTo>
                <a:close/>
                <a:moveTo>
                  <a:pt x="1650035" y="1480985"/>
                </a:moveTo>
                <a:lnTo>
                  <a:pt x="1650035" y="1513218"/>
                </a:lnTo>
                <a:lnTo>
                  <a:pt x="1617802" y="1513218"/>
                </a:lnTo>
                <a:lnTo>
                  <a:pt x="1617802" y="1545450"/>
                </a:lnTo>
                <a:lnTo>
                  <a:pt x="1650035" y="1545450"/>
                </a:lnTo>
                <a:lnTo>
                  <a:pt x="1650035" y="1577683"/>
                </a:lnTo>
                <a:lnTo>
                  <a:pt x="1682267" y="1577683"/>
                </a:lnTo>
                <a:lnTo>
                  <a:pt x="1682267" y="1545450"/>
                </a:lnTo>
                <a:lnTo>
                  <a:pt x="1714500" y="1545450"/>
                </a:lnTo>
                <a:lnTo>
                  <a:pt x="1714500" y="1513218"/>
                </a:lnTo>
                <a:lnTo>
                  <a:pt x="1682267" y="1513218"/>
                </a:lnTo>
                <a:lnTo>
                  <a:pt x="1682267" y="1480985"/>
                </a:lnTo>
                <a:lnTo>
                  <a:pt x="1650035" y="1480985"/>
                </a:lnTo>
                <a:close/>
                <a:moveTo>
                  <a:pt x="1581455" y="1343825"/>
                </a:moveTo>
                <a:lnTo>
                  <a:pt x="1581455" y="1376058"/>
                </a:lnTo>
                <a:lnTo>
                  <a:pt x="1549222" y="1376058"/>
                </a:lnTo>
                <a:lnTo>
                  <a:pt x="1549222" y="1408290"/>
                </a:lnTo>
                <a:lnTo>
                  <a:pt x="1581455" y="1408290"/>
                </a:lnTo>
                <a:lnTo>
                  <a:pt x="1581455" y="1440523"/>
                </a:lnTo>
                <a:lnTo>
                  <a:pt x="1613687" y="1440523"/>
                </a:lnTo>
                <a:lnTo>
                  <a:pt x="1613687" y="1408290"/>
                </a:lnTo>
                <a:lnTo>
                  <a:pt x="1645920" y="1408290"/>
                </a:lnTo>
                <a:lnTo>
                  <a:pt x="1645920" y="1376058"/>
                </a:lnTo>
                <a:lnTo>
                  <a:pt x="1613687" y="1376058"/>
                </a:lnTo>
                <a:lnTo>
                  <a:pt x="1613687" y="1343825"/>
                </a:lnTo>
                <a:lnTo>
                  <a:pt x="1581455" y="1343825"/>
                </a:lnTo>
                <a:close/>
                <a:moveTo>
                  <a:pt x="1512875" y="1480985"/>
                </a:moveTo>
                <a:lnTo>
                  <a:pt x="1512875" y="1513218"/>
                </a:lnTo>
                <a:lnTo>
                  <a:pt x="1480642" y="1513218"/>
                </a:lnTo>
                <a:lnTo>
                  <a:pt x="1480642" y="1545450"/>
                </a:lnTo>
                <a:lnTo>
                  <a:pt x="1512875" y="1545450"/>
                </a:lnTo>
                <a:lnTo>
                  <a:pt x="1512875" y="1577683"/>
                </a:lnTo>
                <a:lnTo>
                  <a:pt x="1545107" y="1577683"/>
                </a:lnTo>
                <a:lnTo>
                  <a:pt x="1545107" y="1545450"/>
                </a:lnTo>
                <a:lnTo>
                  <a:pt x="1577340" y="1545450"/>
                </a:lnTo>
                <a:lnTo>
                  <a:pt x="1577340" y="1513218"/>
                </a:lnTo>
                <a:lnTo>
                  <a:pt x="1545107" y="1513218"/>
                </a:lnTo>
                <a:lnTo>
                  <a:pt x="1545107" y="1480985"/>
                </a:lnTo>
                <a:lnTo>
                  <a:pt x="1512875" y="1480985"/>
                </a:lnTo>
                <a:close/>
                <a:moveTo>
                  <a:pt x="1133627" y="2126323"/>
                </a:moveTo>
                <a:lnTo>
                  <a:pt x="1133627" y="2094090"/>
                </a:lnTo>
                <a:lnTo>
                  <a:pt x="1165860" y="2094090"/>
                </a:lnTo>
                <a:lnTo>
                  <a:pt x="1165860" y="2061858"/>
                </a:lnTo>
                <a:lnTo>
                  <a:pt x="1133627" y="2061858"/>
                </a:lnTo>
                <a:lnTo>
                  <a:pt x="1133627" y="2029625"/>
                </a:lnTo>
                <a:lnTo>
                  <a:pt x="1101395" y="2029625"/>
                </a:lnTo>
                <a:lnTo>
                  <a:pt x="1101395" y="2061858"/>
                </a:lnTo>
                <a:lnTo>
                  <a:pt x="1069162" y="2061858"/>
                </a:lnTo>
                <a:lnTo>
                  <a:pt x="1069162" y="2094090"/>
                </a:lnTo>
                <a:lnTo>
                  <a:pt x="1101395" y="2094090"/>
                </a:lnTo>
                <a:lnTo>
                  <a:pt x="1101395" y="2126323"/>
                </a:lnTo>
                <a:lnTo>
                  <a:pt x="1133627" y="2126323"/>
                </a:lnTo>
                <a:close/>
                <a:moveTo>
                  <a:pt x="1202207" y="2263483"/>
                </a:moveTo>
                <a:lnTo>
                  <a:pt x="1202207" y="2231250"/>
                </a:lnTo>
                <a:lnTo>
                  <a:pt x="1234440" y="2231250"/>
                </a:lnTo>
                <a:lnTo>
                  <a:pt x="1234440" y="2199018"/>
                </a:lnTo>
                <a:lnTo>
                  <a:pt x="1202207" y="2199018"/>
                </a:lnTo>
                <a:lnTo>
                  <a:pt x="1202207" y="2166785"/>
                </a:lnTo>
                <a:lnTo>
                  <a:pt x="1169975" y="2166785"/>
                </a:lnTo>
                <a:lnTo>
                  <a:pt x="1169975" y="2199018"/>
                </a:lnTo>
                <a:lnTo>
                  <a:pt x="1137742" y="2199018"/>
                </a:lnTo>
                <a:lnTo>
                  <a:pt x="1137742" y="2231250"/>
                </a:lnTo>
                <a:lnTo>
                  <a:pt x="1169975" y="2231250"/>
                </a:lnTo>
                <a:lnTo>
                  <a:pt x="1169975" y="2263483"/>
                </a:lnTo>
                <a:lnTo>
                  <a:pt x="1202207" y="2263483"/>
                </a:lnTo>
                <a:close/>
                <a:moveTo>
                  <a:pt x="1718615" y="1343825"/>
                </a:moveTo>
                <a:lnTo>
                  <a:pt x="1718615" y="1376058"/>
                </a:lnTo>
                <a:lnTo>
                  <a:pt x="1686382" y="1376058"/>
                </a:lnTo>
                <a:lnTo>
                  <a:pt x="1686382" y="1408290"/>
                </a:lnTo>
                <a:lnTo>
                  <a:pt x="1718615" y="1408290"/>
                </a:lnTo>
                <a:lnTo>
                  <a:pt x="1718615" y="1440523"/>
                </a:lnTo>
                <a:lnTo>
                  <a:pt x="1750847" y="1440523"/>
                </a:lnTo>
                <a:lnTo>
                  <a:pt x="1750847" y="1408290"/>
                </a:lnTo>
                <a:lnTo>
                  <a:pt x="1783080" y="1408290"/>
                </a:lnTo>
                <a:lnTo>
                  <a:pt x="1783080" y="1376058"/>
                </a:lnTo>
                <a:lnTo>
                  <a:pt x="1750847" y="1376058"/>
                </a:lnTo>
                <a:lnTo>
                  <a:pt x="1750847" y="1343825"/>
                </a:lnTo>
                <a:lnTo>
                  <a:pt x="1718615" y="1343825"/>
                </a:lnTo>
                <a:close/>
                <a:moveTo>
                  <a:pt x="1270787" y="2400643"/>
                </a:moveTo>
                <a:lnTo>
                  <a:pt x="1270787" y="2368410"/>
                </a:lnTo>
                <a:lnTo>
                  <a:pt x="1303020" y="2368410"/>
                </a:lnTo>
                <a:lnTo>
                  <a:pt x="1303020" y="2336178"/>
                </a:lnTo>
                <a:lnTo>
                  <a:pt x="1270787" y="2336178"/>
                </a:lnTo>
                <a:lnTo>
                  <a:pt x="1270787" y="2303945"/>
                </a:lnTo>
                <a:lnTo>
                  <a:pt x="1238555" y="2303945"/>
                </a:lnTo>
                <a:lnTo>
                  <a:pt x="1238555" y="2336178"/>
                </a:lnTo>
                <a:lnTo>
                  <a:pt x="1206322" y="2336178"/>
                </a:lnTo>
                <a:lnTo>
                  <a:pt x="1206322" y="2368410"/>
                </a:lnTo>
                <a:lnTo>
                  <a:pt x="1238555" y="2368410"/>
                </a:lnTo>
                <a:lnTo>
                  <a:pt x="1238555" y="2400643"/>
                </a:lnTo>
                <a:lnTo>
                  <a:pt x="1270787" y="2400643"/>
                </a:lnTo>
                <a:close/>
                <a:moveTo>
                  <a:pt x="1065047" y="2263483"/>
                </a:moveTo>
                <a:lnTo>
                  <a:pt x="1065047" y="2231250"/>
                </a:lnTo>
                <a:lnTo>
                  <a:pt x="1097280" y="2231250"/>
                </a:lnTo>
                <a:lnTo>
                  <a:pt x="1097280" y="2199018"/>
                </a:lnTo>
                <a:lnTo>
                  <a:pt x="1065047" y="2199018"/>
                </a:lnTo>
                <a:lnTo>
                  <a:pt x="1065047" y="2166785"/>
                </a:lnTo>
                <a:lnTo>
                  <a:pt x="1032815" y="2166785"/>
                </a:lnTo>
                <a:lnTo>
                  <a:pt x="1032815" y="2199018"/>
                </a:lnTo>
                <a:lnTo>
                  <a:pt x="1000582" y="2199018"/>
                </a:lnTo>
                <a:lnTo>
                  <a:pt x="1000582" y="2231250"/>
                </a:lnTo>
                <a:lnTo>
                  <a:pt x="1032815" y="2231250"/>
                </a:lnTo>
                <a:lnTo>
                  <a:pt x="1032815" y="2263483"/>
                </a:lnTo>
                <a:lnTo>
                  <a:pt x="1065047" y="2263483"/>
                </a:lnTo>
                <a:close/>
                <a:moveTo>
                  <a:pt x="1339367" y="2263483"/>
                </a:moveTo>
                <a:lnTo>
                  <a:pt x="1339367" y="2231250"/>
                </a:lnTo>
                <a:lnTo>
                  <a:pt x="1371600" y="2231250"/>
                </a:lnTo>
                <a:lnTo>
                  <a:pt x="1371600" y="2199018"/>
                </a:lnTo>
                <a:lnTo>
                  <a:pt x="1339367" y="2199018"/>
                </a:lnTo>
                <a:lnTo>
                  <a:pt x="1339367" y="2166785"/>
                </a:lnTo>
                <a:lnTo>
                  <a:pt x="1307135" y="2166785"/>
                </a:lnTo>
                <a:lnTo>
                  <a:pt x="1307135" y="2199018"/>
                </a:lnTo>
                <a:lnTo>
                  <a:pt x="1274902" y="2199018"/>
                </a:lnTo>
                <a:lnTo>
                  <a:pt x="1274902" y="2231250"/>
                </a:lnTo>
                <a:lnTo>
                  <a:pt x="1307135" y="2231250"/>
                </a:lnTo>
                <a:lnTo>
                  <a:pt x="1307135" y="2263483"/>
                </a:lnTo>
                <a:lnTo>
                  <a:pt x="1339367" y="2263483"/>
                </a:lnTo>
                <a:close/>
                <a:moveTo>
                  <a:pt x="858622" y="1849603"/>
                </a:moveTo>
                <a:lnTo>
                  <a:pt x="858622" y="1819085"/>
                </a:lnTo>
                <a:lnTo>
                  <a:pt x="889140" y="1819085"/>
                </a:lnTo>
                <a:lnTo>
                  <a:pt x="889140" y="1788224"/>
                </a:lnTo>
                <a:lnTo>
                  <a:pt x="858622" y="1788224"/>
                </a:lnTo>
                <a:lnTo>
                  <a:pt x="858622" y="1757705"/>
                </a:lnTo>
                <a:lnTo>
                  <a:pt x="827761" y="1757705"/>
                </a:lnTo>
                <a:lnTo>
                  <a:pt x="827761" y="1788224"/>
                </a:lnTo>
                <a:lnTo>
                  <a:pt x="797242" y="1788224"/>
                </a:lnTo>
                <a:lnTo>
                  <a:pt x="797242" y="1819085"/>
                </a:lnTo>
                <a:lnTo>
                  <a:pt x="827761" y="1819085"/>
                </a:lnTo>
                <a:lnTo>
                  <a:pt x="827761" y="1849603"/>
                </a:lnTo>
                <a:lnTo>
                  <a:pt x="858622" y="1849603"/>
                </a:lnTo>
                <a:close/>
                <a:moveTo>
                  <a:pt x="996467" y="2126323"/>
                </a:moveTo>
                <a:lnTo>
                  <a:pt x="996467" y="2094090"/>
                </a:lnTo>
                <a:lnTo>
                  <a:pt x="1028700" y="2094090"/>
                </a:lnTo>
                <a:lnTo>
                  <a:pt x="1028700" y="2061858"/>
                </a:lnTo>
                <a:lnTo>
                  <a:pt x="996467" y="2061858"/>
                </a:lnTo>
                <a:lnTo>
                  <a:pt x="996467" y="2029625"/>
                </a:lnTo>
                <a:lnTo>
                  <a:pt x="964235" y="2029625"/>
                </a:lnTo>
                <a:lnTo>
                  <a:pt x="964235" y="2061858"/>
                </a:lnTo>
                <a:lnTo>
                  <a:pt x="932002" y="2061858"/>
                </a:lnTo>
                <a:lnTo>
                  <a:pt x="932002" y="2094090"/>
                </a:lnTo>
                <a:lnTo>
                  <a:pt x="964235" y="2094090"/>
                </a:lnTo>
                <a:lnTo>
                  <a:pt x="964235" y="2126323"/>
                </a:lnTo>
                <a:lnTo>
                  <a:pt x="996467" y="2126323"/>
                </a:lnTo>
                <a:close/>
                <a:moveTo>
                  <a:pt x="964235" y="1755648"/>
                </a:moveTo>
                <a:lnTo>
                  <a:pt x="964235" y="1787538"/>
                </a:lnTo>
                <a:lnTo>
                  <a:pt x="932345" y="1787538"/>
                </a:lnTo>
                <a:lnTo>
                  <a:pt x="932345" y="1819770"/>
                </a:lnTo>
                <a:lnTo>
                  <a:pt x="964235" y="1819770"/>
                </a:lnTo>
                <a:lnTo>
                  <a:pt x="964235" y="1851660"/>
                </a:lnTo>
                <a:lnTo>
                  <a:pt x="996467" y="1851660"/>
                </a:lnTo>
                <a:lnTo>
                  <a:pt x="996467" y="1819770"/>
                </a:lnTo>
                <a:lnTo>
                  <a:pt x="1028357" y="1819770"/>
                </a:lnTo>
                <a:lnTo>
                  <a:pt x="1028357" y="1787538"/>
                </a:lnTo>
                <a:lnTo>
                  <a:pt x="996467" y="1787538"/>
                </a:lnTo>
                <a:lnTo>
                  <a:pt x="996467" y="1755648"/>
                </a:lnTo>
                <a:lnTo>
                  <a:pt x="964235" y="1755648"/>
                </a:lnTo>
                <a:close/>
                <a:moveTo>
                  <a:pt x="927544" y="1988134"/>
                </a:moveTo>
                <a:lnTo>
                  <a:pt x="927544" y="1956587"/>
                </a:lnTo>
                <a:lnTo>
                  <a:pt x="959091" y="1956587"/>
                </a:lnTo>
                <a:lnTo>
                  <a:pt x="959091" y="1925041"/>
                </a:lnTo>
                <a:lnTo>
                  <a:pt x="927544" y="1925041"/>
                </a:lnTo>
                <a:lnTo>
                  <a:pt x="927544" y="1893494"/>
                </a:lnTo>
                <a:lnTo>
                  <a:pt x="895998" y="1893494"/>
                </a:lnTo>
                <a:lnTo>
                  <a:pt x="895998" y="1925041"/>
                </a:lnTo>
                <a:lnTo>
                  <a:pt x="864451" y="1925041"/>
                </a:lnTo>
                <a:lnTo>
                  <a:pt x="864451" y="1956587"/>
                </a:lnTo>
                <a:lnTo>
                  <a:pt x="895998" y="1956587"/>
                </a:lnTo>
                <a:lnTo>
                  <a:pt x="895998" y="1988134"/>
                </a:lnTo>
                <a:lnTo>
                  <a:pt x="927544" y="1988134"/>
                </a:lnTo>
                <a:close/>
                <a:moveTo>
                  <a:pt x="789356" y="1985391"/>
                </a:moveTo>
                <a:lnTo>
                  <a:pt x="789356" y="1955559"/>
                </a:lnTo>
                <a:lnTo>
                  <a:pt x="819188" y="1955559"/>
                </a:lnTo>
                <a:lnTo>
                  <a:pt x="819188" y="1926069"/>
                </a:lnTo>
                <a:lnTo>
                  <a:pt x="789356" y="1926069"/>
                </a:lnTo>
                <a:lnTo>
                  <a:pt x="789356" y="1896237"/>
                </a:lnTo>
                <a:lnTo>
                  <a:pt x="759866" y="1896237"/>
                </a:lnTo>
                <a:lnTo>
                  <a:pt x="759866" y="1926069"/>
                </a:lnTo>
                <a:lnTo>
                  <a:pt x="730034" y="1926069"/>
                </a:lnTo>
                <a:lnTo>
                  <a:pt x="730034" y="1955559"/>
                </a:lnTo>
                <a:lnTo>
                  <a:pt x="759866" y="1955559"/>
                </a:lnTo>
                <a:lnTo>
                  <a:pt x="759866" y="1985391"/>
                </a:lnTo>
                <a:lnTo>
                  <a:pt x="789356" y="1985391"/>
                </a:lnTo>
                <a:close/>
                <a:moveTo>
                  <a:pt x="2747315" y="1755305"/>
                </a:moveTo>
                <a:lnTo>
                  <a:pt x="2747315" y="1787538"/>
                </a:lnTo>
                <a:lnTo>
                  <a:pt x="2715082" y="1787538"/>
                </a:lnTo>
                <a:lnTo>
                  <a:pt x="2715082" y="1819770"/>
                </a:lnTo>
                <a:lnTo>
                  <a:pt x="2747315" y="1819770"/>
                </a:lnTo>
                <a:lnTo>
                  <a:pt x="2747315" y="1852003"/>
                </a:lnTo>
                <a:lnTo>
                  <a:pt x="2779547" y="1852003"/>
                </a:lnTo>
                <a:lnTo>
                  <a:pt x="2779547" y="1819770"/>
                </a:lnTo>
                <a:lnTo>
                  <a:pt x="2811780" y="1819770"/>
                </a:lnTo>
                <a:lnTo>
                  <a:pt x="2811780" y="1787538"/>
                </a:lnTo>
                <a:lnTo>
                  <a:pt x="2779547" y="1787538"/>
                </a:lnTo>
                <a:lnTo>
                  <a:pt x="2779547" y="1755305"/>
                </a:lnTo>
                <a:lnTo>
                  <a:pt x="2747315" y="1755305"/>
                </a:lnTo>
                <a:close/>
                <a:moveTo>
                  <a:pt x="2815895" y="1618145"/>
                </a:moveTo>
                <a:lnTo>
                  <a:pt x="2815895" y="1650378"/>
                </a:lnTo>
                <a:lnTo>
                  <a:pt x="2783662" y="1650378"/>
                </a:lnTo>
                <a:lnTo>
                  <a:pt x="2783662" y="1682610"/>
                </a:lnTo>
                <a:lnTo>
                  <a:pt x="2815895" y="1682610"/>
                </a:lnTo>
                <a:lnTo>
                  <a:pt x="2815895" y="1714843"/>
                </a:lnTo>
                <a:lnTo>
                  <a:pt x="2848127" y="1714843"/>
                </a:lnTo>
                <a:lnTo>
                  <a:pt x="2848127" y="1682610"/>
                </a:lnTo>
                <a:lnTo>
                  <a:pt x="2880360" y="1682610"/>
                </a:lnTo>
                <a:lnTo>
                  <a:pt x="2880360" y="1650378"/>
                </a:lnTo>
                <a:lnTo>
                  <a:pt x="2848127" y="1650378"/>
                </a:lnTo>
                <a:lnTo>
                  <a:pt x="2848127" y="1618145"/>
                </a:lnTo>
                <a:lnTo>
                  <a:pt x="2815895" y="1618145"/>
                </a:lnTo>
                <a:close/>
                <a:moveTo>
                  <a:pt x="2472995" y="1480985"/>
                </a:moveTo>
                <a:lnTo>
                  <a:pt x="2472995" y="1513218"/>
                </a:lnTo>
                <a:lnTo>
                  <a:pt x="2440762" y="1513218"/>
                </a:lnTo>
                <a:lnTo>
                  <a:pt x="2440762" y="1545450"/>
                </a:lnTo>
                <a:lnTo>
                  <a:pt x="2472995" y="1545450"/>
                </a:lnTo>
                <a:lnTo>
                  <a:pt x="2472995" y="1577683"/>
                </a:lnTo>
                <a:lnTo>
                  <a:pt x="2505227" y="1577683"/>
                </a:lnTo>
                <a:lnTo>
                  <a:pt x="2505227" y="1545450"/>
                </a:lnTo>
                <a:lnTo>
                  <a:pt x="2537460" y="1545450"/>
                </a:lnTo>
                <a:lnTo>
                  <a:pt x="2537460" y="1513218"/>
                </a:lnTo>
                <a:lnTo>
                  <a:pt x="2505227" y="1513218"/>
                </a:lnTo>
                <a:lnTo>
                  <a:pt x="2505227" y="1480985"/>
                </a:lnTo>
                <a:lnTo>
                  <a:pt x="2472995" y="1480985"/>
                </a:lnTo>
                <a:close/>
                <a:moveTo>
                  <a:pt x="2610155" y="1480985"/>
                </a:moveTo>
                <a:lnTo>
                  <a:pt x="2610155" y="1513218"/>
                </a:lnTo>
                <a:lnTo>
                  <a:pt x="2577922" y="1513218"/>
                </a:lnTo>
                <a:lnTo>
                  <a:pt x="2577922" y="1545450"/>
                </a:lnTo>
                <a:lnTo>
                  <a:pt x="2610155" y="1545450"/>
                </a:lnTo>
                <a:lnTo>
                  <a:pt x="2610155" y="1577683"/>
                </a:lnTo>
                <a:lnTo>
                  <a:pt x="2642387" y="1577683"/>
                </a:lnTo>
                <a:lnTo>
                  <a:pt x="2642387" y="1545450"/>
                </a:lnTo>
                <a:lnTo>
                  <a:pt x="2674620" y="1545450"/>
                </a:lnTo>
                <a:lnTo>
                  <a:pt x="2674620" y="1513218"/>
                </a:lnTo>
                <a:lnTo>
                  <a:pt x="2642387" y="1513218"/>
                </a:lnTo>
                <a:lnTo>
                  <a:pt x="2642387" y="1480985"/>
                </a:lnTo>
                <a:lnTo>
                  <a:pt x="2610155" y="1480985"/>
                </a:lnTo>
                <a:close/>
                <a:moveTo>
                  <a:pt x="1787195" y="1480985"/>
                </a:moveTo>
                <a:lnTo>
                  <a:pt x="1787195" y="1513218"/>
                </a:lnTo>
                <a:lnTo>
                  <a:pt x="1754962" y="1513218"/>
                </a:lnTo>
                <a:lnTo>
                  <a:pt x="1754962" y="1545450"/>
                </a:lnTo>
                <a:lnTo>
                  <a:pt x="1787195" y="1545450"/>
                </a:lnTo>
                <a:lnTo>
                  <a:pt x="1787195" y="1577683"/>
                </a:lnTo>
                <a:lnTo>
                  <a:pt x="1819427" y="1577683"/>
                </a:lnTo>
                <a:lnTo>
                  <a:pt x="1819427" y="1545450"/>
                </a:lnTo>
                <a:lnTo>
                  <a:pt x="1851660" y="1545450"/>
                </a:lnTo>
                <a:lnTo>
                  <a:pt x="1851660" y="1513218"/>
                </a:lnTo>
                <a:lnTo>
                  <a:pt x="1819427" y="1513218"/>
                </a:lnTo>
                <a:lnTo>
                  <a:pt x="1819427" y="1480985"/>
                </a:lnTo>
                <a:lnTo>
                  <a:pt x="1787195" y="1480985"/>
                </a:lnTo>
                <a:close/>
                <a:moveTo>
                  <a:pt x="2198675" y="1206665"/>
                </a:moveTo>
                <a:lnTo>
                  <a:pt x="2198675" y="1238898"/>
                </a:lnTo>
                <a:lnTo>
                  <a:pt x="2166442" y="1238898"/>
                </a:lnTo>
                <a:lnTo>
                  <a:pt x="2166442" y="1271130"/>
                </a:lnTo>
                <a:lnTo>
                  <a:pt x="2198675" y="1271130"/>
                </a:lnTo>
                <a:lnTo>
                  <a:pt x="2198675" y="1303363"/>
                </a:lnTo>
                <a:lnTo>
                  <a:pt x="2230907" y="1303363"/>
                </a:lnTo>
                <a:lnTo>
                  <a:pt x="2230907" y="1271130"/>
                </a:lnTo>
                <a:lnTo>
                  <a:pt x="2263140" y="1271130"/>
                </a:lnTo>
                <a:lnTo>
                  <a:pt x="2263140" y="1238898"/>
                </a:lnTo>
                <a:lnTo>
                  <a:pt x="2230907" y="1238898"/>
                </a:lnTo>
                <a:lnTo>
                  <a:pt x="2230907" y="1206665"/>
                </a:lnTo>
                <a:lnTo>
                  <a:pt x="2198675" y="1206665"/>
                </a:lnTo>
                <a:close/>
                <a:moveTo>
                  <a:pt x="2884475" y="1755305"/>
                </a:moveTo>
                <a:lnTo>
                  <a:pt x="2884475" y="1787538"/>
                </a:lnTo>
                <a:lnTo>
                  <a:pt x="2852242" y="1787538"/>
                </a:lnTo>
                <a:lnTo>
                  <a:pt x="2852242" y="1819770"/>
                </a:lnTo>
                <a:lnTo>
                  <a:pt x="2884475" y="1819770"/>
                </a:lnTo>
                <a:lnTo>
                  <a:pt x="2884475" y="1852003"/>
                </a:lnTo>
                <a:lnTo>
                  <a:pt x="2916707" y="1852003"/>
                </a:lnTo>
                <a:lnTo>
                  <a:pt x="2916707" y="1819770"/>
                </a:lnTo>
                <a:lnTo>
                  <a:pt x="2948940" y="1819770"/>
                </a:lnTo>
                <a:lnTo>
                  <a:pt x="2948940" y="1787538"/>
                </a:lnTo>
                <a:lnTo>
                  <a:pt x="2916707" y="1787538"/>
                </a:lnTo>
                <a:lnTo>
                  <a:pt x="2916707" y="1755305"/>
                </a:lnTo>
                <a:lnTo>
                  <a:pt x="2884475" y="1755305"/>
                </a:lnTo>
                <a:close/>
                <a:moveTo>
                  <a:pt x="2642387" y="2126323"/>
                </a:moveTo>
                <a:lnTo>
                  <a:pt x="2642387" y="2094090"/>
                </a:lnTo>
                <a:lnTo>
                  <a:pt x="2674620" y="2094090"/>
                </a:lnTo>
                <a:lnTo>
                  <a:pt x="2674620" y="2061858"/>
                </a:lnTo>
                <a:lnTo>
                  <a:pt x="2642387" y="2061858"/>
                </a:lnTo>
                <a:lnTo>
                  <a:pt x="2642387" y="2029625"/>
                </a:lnTo>
                <a:lnTo>
                  <a:pt x="2610155" y="2029625"/>
                </a:lnTo>
                <a:lnTo>
                  <a:pt x="2610155" y="2061858"/>
                </a:lnTo>
                <a:lnTo>
                  <a:pt x="2577922" y="2061858"/>
                </a:lnTo>
                <a:lnTo>
                  <a:pt x="2577922" y="2094090"/>
                </a:lnTo>
                <a:lnTo>
                  <a:pt x="2610155" y="2094090"/>
                </a:lnTo>
                <a:lnTo>
                  <a:pt x="2610155" y="2126323"/>
                </a:lnTo>
                <a:lnTo>
                  <a:pt x="2642387" y="2126323"/>
                </a:lnTo>
                <a:close/>
                <a:moveTo>
                  <a:pt x="2710967" y="1989163"/>
                </a:moveTo>
                <a:lnTo>
                  <a:pt x="2710967" y="1956930"/>
                </a:lnTo>
                <a:lnTo>
                  <a:pt x="2743200" y="1956930"/>
                </a:lnTo>
                <a:lnTo>
                  <a:pt x="2743200" y="1924698"/>
                </a:lnTo>
                <a:lnTo>
                  <a:pt x="2710967" y="1924698"/>
                </a:lnTo>
                <a:lnTo>
                  <a:pt x="2710967" y="1892465"/>
                </a:lnTo>
                <a:lnTo>
                  <a:pt x="2678735" y="1892465"/>
                </a:lnTo>
                <a:lnTo>
                  <a:pt x="2678735" y="1924698"/>
                </a:lnTo>
                <a:lnTo>
                  <a:pt x="2646502" y="1924698"/>
                </a:lnTo>
                <a:lnTo>
                  <a:pt x="2646502" y="1956930"/>
                </a:lnTo>
                <a:lnTo>
                  <a:pt x="2678735" y="1956930"/>
                </a:lnTo>
                <a:lnTo>
                  <a:pt x="2678735" y="1989163"/>
                </a:lnTo>
                <a:lnTo>
                  <a:pt x="2710967" y="1989163"/>
                </a:lnTo>
                <a:close/>
                <a:moveTo>
                  <a:pt x="2848127" y="1989163"/>
                </a:moveTo>
                <a:lnTo>
                  <a:pt x="2848127" y="1956930"/>
                </a:lnTo>
                <a:lnTo>
                  <a:pt x="2880360" y="1956930"/>
                </a:lnTo>
                <a:lnTo>
                  <a:pt x="2880360" y="1924698"/>
                </a:lnTo>
                <a:lnTo>
                  <a:pt x="2848127" y="1924698"/>
                </a:lnTo>
                <a:lnTo>
                  <a:pt x="2848127" y="1892465"/>
                </a:lnTo>
                <a:lnTo>
                  <a:pt x="2815895" y="1892465"/>
                </a:lnTo>
                <a:lnTo>
                  <a:pt x="2815895" y="1924698"/>
                </a:lnTo>
                <a:lnTo>
                  <a:pt x="2783662" y="1924698"/>
                </a:lnTo>
                <a:lnTo>
                  <a:pt x="2783662" y="1956930"/>
                </a:lnTo>
                <a:lnTo>
                  <a:pt x="2815895" y="1956930"/>
                </a:lnTo>
                <a:lnTo>
                  <a:pt x="2815895" y="1989163"/>
                </a:lnTo>
                <a:lnTo>
                  <a:pt x="2848127" y="1989163"/>
                </a:lnTo>
                <a:close/>
                <a:moveTo>
                  <a:pt x="2541575" y="1618145"/>
                </a:moveTo>
                <a:lnTo>
                  <a:pt x="2541575" y="1650378"/>
                </a:lnTo>
                <a:lnTo>
                  <a:pt x="2509342" y="1650378"/>
                </a:lnTo>
                <a:lnTo>
                  <a:pt x="2509342" y="1682610"/>
                </a:lnTo>
                <a:lnTo>
                  <a:pt x="2541575" y="1682610"/>
                </a:lnTo>
                <a:lnTo>
                  <a:pt x="2541575" y="1714843"/>
                </a:lnTo>
                <a:lnTo>
                  <a:pt x="2573807" y="1714843"/>
                </a:lnTo>
                <a:lnTo>
                  <a:pt x="2573807" y="1682610"/>
                </a:lnTo>
                <a:lnTo>
                  <a:pt x="2606040" y="1682610"/>
                </a:lnTo>
                <a:lnTo>
                  <a:pt x="2606040" y="1650378"/>
                </a:lnTo>
                <a:lnTo>
                  <a:pt x="2573807" y="1650378"/>
                </a:lnTo>
                <a:lnTo>
                  <a:pt x="2573807" y="1618145"/>
                </a:lnTo>
                <a:lnTo>
                  <a:pt x="2541575" y="1618145"/>
                </a:lnTo>
                <a:close/>
                <a:moveTo>
                  <a:pt x="1924355" y="1480985"/>
                </a:moveTo>
                <a:lnTo>
                  <a:pt x="1924355" y="1513218"/>
                </a:lnTo>
                <a:lnTo>
                  <a:pt x="1892122" y="1513218"/>
                </a:lnTo>
                <a:lnTo>
                  <a:pt x="1892122" y="1545450"/>
                </a:lnTo>
                <a:lnTo>
                  <a:pt x="1924355" y="1545450"/>
                </a:lnTo>
                <a:lnTo>
                  <a:pt x="1924355" y="1577683"/>
                </a:lnTo>
                <a:lnTo>
                  <a:pt x="1956587" y="1577683"/>
                </a:lnTo>
                <a:lnTo>
                  <a:pt x="1956587" y="1545450"/>
                </a:lnTo>
                <a:lnTo>
                  <a:pt x="1988820" y="1545450"/>
                </a:lnTo>
                <a:lnTo>
                  <a:pt x="1988820" y="1513218"/>
                </a:lnTo>
                <a:lnTo>
                  <a:pt x="1956587" y="1513218"/>
                </a:lnTo>
                <a:lnTo>
                  <a:pt x="1956587" y="1480985"/>
                </a:lnTo>
                <a:lnTo>
                  <a:pt x="1924355" y="1480985"/>
                </a:lnTo>
                <a:close/>
                <a:moveTo>
                  <a:pt x="1992935" y="1343825"/>
                </a:moveTo>
                <a:lnTo>
                  <a:pt x="1992935" y="1376058"/>
                </a:lnTo>
                <a:lnTo>
                  <a:pt x="1960702" y="1376058"/>
                </a:lnTo>
                <a:lnTo>
                  <a:pt x="1960702" y="1408290"/>
                </a:lnTo>
                <a:lnTo>
                  <a:pt x="1992935" y="1408290"/>
                </a:lnTo>
                <a:lnTo>
                  <a:pt x="1992935" y="1440523"/>
                </a:lnTo>
                <a:lnTo>
                  <a:pt x="2025167" y="1440523"/>
                </a:lnTo>
                <a:lnTo>
                  <a:pt x="2025167" y="1408290"/>
                </a:lnTo>
                <a:lnTo>
                  <a:pt x="2057400" y="1408290"/>
                </a:lnTo>
                <a:lnTo>
                  <a:pt x="2057400" y="1376058"/>
                </a:lnTo>
                <a:lnTo>
                  <a:pt x="2025167" y="1376058"/>
                </a:lnTo>
                <a:lnTo>
                  <a:pt x="2025167" y="1343825"/>
                </a:lnTo>
                <a:lnTo>
                  <a:pt x="1992935" y="1343825"/>
                </a:lnTo>
                <a:close/>
                <a:moveTo>
                  <a:pt x="2061515" y="1480985"/>
                </a:moveTo>
                <a:lnTo>
                  <a:pt x="2061515" y="1513218"/>
                </a:lnTo>
                <a:lnTo>
                  <a:pt x="2029282" y="1513218"/>
                </a:lnTo>
                <a:lnTo>
                  <a:pt x="2029282" y="1545450"/>
                </a:lnTo>
                <a:lnTo>
                  <a:pt x="2061515" y="1545450"/>
                </a:lnTo>
                <a:lnTo>
                  <a:pt x="2061515" y="1577683"/>
                </a:lnTo>
                <a:lnTo>
                  <a:pt x="2093747" y="1577683"/>
                </a:lnTo>
                <a:lnTo>
                  <a:pt x="2093747" y="1545450"/>
                </a:lnTo>
                <a:lnTo>
                  <a:pt x="2125980" y="1545450"/>
                </a:lnTo>
                <a:lnTo>
                  <a:pt x="2125980" y="1513218"/>
                </a:lnTo>
                <a:lnTo>
                  <a:pt x="2093747" y="1513218"/>
                </a:lnTo>
                <a:lnTo>
                  <a:pt x="2093747" y="1480985"/>
                </a:lnTo>
                <a:lnTo>
                  <a:pt x="2061515" y="1480985"/>
                </a:lnTo>
                <a:close/>
                <a:moveTo>
                  <a:pt x="1719643" y="797928"/>
                </a:moveTo>
                <a:lnTo>
                  <a:pt x="1719643" y="828446"/>
                </a:lnTo>
                <a:lnTo>
                  <a:pt x="1689125" y="828446"/>
                </a:lnTo>
                <a:lnTo>
                  <a:pt x="1689125" y="858622"/>
                </a:lnTo>
                <a:lnTo>
                  <a:pt x="1719643" y="858622"/>
                </a:lnTo>
                <a:lnTo>
                  <a:pt x="1719643" y="889140"/>
                </a:lnTo>
                <a:lnTo>
                  <a:pt x="1749819" y="889140"/>
                </a:lnTo>
                <a:lnTo>
                  <a:pt x="1749819" y="858622"/>
                </a:lnTo>
                <a:lnTo>
                  <a:pt x="1780337" y="858622"/>
                </a:lnTo>
                <a:lnTo>
                  <a:pt x="1780337" y="828446"/>
                </a:lnTo>
                <a:lnTo>
                  <a:pt x="1749819" y="828446"/>
                </a:lnTo>
                <a:lnTo>
                  <a:pt x="1749819" y="797928"/>
                </a:lnTo>
                <a:lnTo>
                  <a:pt x="1719643" y="797928"/>
                </a:lnTo>
                <a:close/>
                <a:moveTo>
                  <a:pt x="2404415" y="1618145"/>
                </a:moveTo>
                <a:lnTo>
                  <a:pt x="2404415" y="1650378"/>
                </a:lnTo>
                <a:lnTo>
                  <a:pt x="2372182" y="1650378"/>
                </a:lnTo>
                <a:lnTo>
                  <a:pt x="2372182" y="1682610"/>
                </a:lnTo>
                <a:lnTo>
                  <a:pt x="2404415" y="1682610"/>
                </a:lnTo>
                <a:lnTo>
                  <a:pt x="2404415" y="1714843"/>
                </a:lnTo>
                <a:lnTo>
                  <a:pt x="2436647" y="1714843"/>
                </a:lnTo>
                <a:lnTo>
                  <a:pt x="2436647" y="1682610"/>
                </a:lnTo>
                <a:lnTo>
                  <a:pt x="2468880" y="1682610"/>
                </a:lnTo>
                <a:lnTo>
                  <a:pt x="2468880" y="1650378"/>
                </a:lnTo>
                <a:lnTo>
                  <a:pt x="2436647" y="1650378"/>
                </a:lnTo>
                <a:lnTo>
                  <a:pt x="2436647" y="1618145"/>
                </a:lnTo>
                <a:lnTo>
                  <a:pt x="2404415" y="1618145"/>
                </a:lnTo>
                <a:close/>
                <a:moveTo>
                  <a:pt x="2130095" y="1343825"/>
                </a:moveTo>
                <a:lnTo>
                  <a:pt x="2130095" y="1376058"/>
                </a:lnTo>
                <a:lnTo>
                  <a:pt x="2097862" y="1376058"/>
                </a:lnTo>
                <a:lnTo>
                  <a:pt x="2097862" y="1408290"/>
                </a:lnTo>
                <a:lnTo>
                  <a:pt x="2130095" y="1408290"/>
                </a:lnTo>
                <a:lnTo>
                  <a:pt x="2130095" y="1440523"/>
                </a:lnTo>
                <a:lnTo>
                  <a:pt x="2162327" y="1440523"/>
                </a:lnTo>
                <a:lnTo>
                  <a:pt x="2162327" y="1408290"/>
                </a:lnTo>
                <a:lnTo>
                  <a:pt x="2194560" y="1408290"/>
                </a:lnTo>
                <a:lnTo>
                  <a:pt x="2194560" y="1376058"/>
                </a:lnTo>
                <a:lnTo>
                  <a:pt x="2162327" y="1376058"/>
                </a:lnTo>
                <a:lnTo>
                  <a:pt x="2162327" y="1343825"/>
                </a:lnTo>
                <a:lnTo>
                  <a:pt x="2130095" y="1343825"/>
                </a:lnTo>
                <a:close/>
                <a:moveTo>
                  <a:pt x="2335835" y="1480985"/>
                </a:moveTo>
                <a:lnTo>
                  <a:pt x="2335835" y="1513218"/>
                </a:lnTo>
                <a:lnTo>
                  <a:pt x="2303602" y="1513218"/>
                </a:lnTo>
                <a:lnTo>
                  <a:pt x="2303602" y="1545450"/>
                </a:lnTo>
                <a:lnTo>
                  <a:pt x="2335835" y="1545450"/>
                </a:lnTo>
                <a:lnTo>
                  <a:pt x="2335835" y="1577683"/>
                </a:lnTo>
                <a:lnTo>
                  <a:pt x="2368067" y="1577683"/>
                </a:lnTo>
                <a:lnTo>
                  <a:pt x="2368067" y="1545450"/>
                </a:lnTo>
                <a:lnTo>
                  <a:pt x="2400300" y="1545450"/>
                </a:lnTo>
                <a:lnTo>
                  <a:pt x="2400300" y="1513218"/>
                </a:lnTo>
                <a:lnTo>
                  <a:pt x="2368067" y="1513218"/>
                </a:lnTo>
                <a:lnTo>
                  <a:pt x="2368067" y="1480985"/>
                </a:lnTo>
                <a:lnTo>
                  <a:pt x="2335835" y="1480985"/>
                </a:lnTo>
                <a:close/>
                <a:moveTo>
                  <a:pt x="2267255" y="1343825"/>
                </a:moveTo>
                <a:lnTo>
                  <a:pt x="2267255" y="1376058"/>
                </a:lnTo>
                <a:lnTo>
                  <a:pt x="2235022" y="1376058"/>
                </a:lnTo>
                <a:lnTo>
                  <a:pt x="2235022" y="1408290"/>
                </a:lnTo>
                <a:lnTo>
                  <a:pt x="2267255" y="1408290"/>
                </a:lnTo>
                <a:lnTo>
                  <a:pt x="2267255" y="1440523"/>
                </a:lnTo>
                <a:lnTo>
                  <a:pt x="2299487" y="1440523"/>
                </a:lnTo>
                <a:lnTo>
                  <a:pt x="2299487" y="1408290"/>
                </a:lnTo>
                <a:lnTo>
                  <a:pt x="2331720" y="1408290"/>
                </a:lnTo>
                <a:lnTo>
                  <a:pt x="2331720" y="1376058"/>
                </a:lnTo>
                <a:lnTo>
                  <a:pt x="2299487" y="1376058"/>
                </a:lnTo>
                <a:lnTo>
                  <a:pt x="2299487" y="1343825"/>
                </a:lnTo>
                <a:lnTo>
                  <a:pt x="2267255" y="1343825"/>
                </a:lnTo>
                <a:close/>
                <a:moveTo>
                  <a:pt x="2198675" y="1480985"/>
                </a:moveTo>
                <a:lnTo>
                  <a:pt x="2198675" y="1513218"/>
                </a:lnTo>
                <a:lnTo>
                  <a:pt x="2166442" y="1513218"/>
                </a:lnTo>
                <a:lnTo>
                  <a:pt x="2166442" y="1545450"/>
                </a:lnTo>
                <a:lnTo>
                  <a:pt x="2198675" y="1545450"/>
                </a:lnTo>
                <a:lnTo>
                  <a:pt x="2198675" y="1577683"/>
                </a:lnTo>
                <a:lnTo>
                  <a:pt x="2230907" y="1577683"/>
                </a:lnTo>
                <a:lnTo>
                  <a:pt x="2230907" y="1545450"/>
                </a:lnTo>
                <a:lnTo>
                  <a:pt x="2263140" y="1545450"/>
                </a:lnTo>
                <a:lnTo>
                  <a:pt x="2263140" y="1513218"/>
                </a:lnTo>
                <a:lnTo>
                  <a:pt x="2230907" y="1513218"/>
                </a:lnTo>
                <a:lnTo>
                  <a:pt x="2230907" y="1480985"/>
                </a:lnTo>
                <a:lnTo>
                  <a:pt x="2198675" y="1480985"/>
                </a:lnTo>
                <a:close/>
                <a:moveTo>
                  <a:pt x="2678735" y="1618145"/>
                </a:moveTo>
                <a:lnTo>
                  <a:pt x="2678735" y="1650378"/>
                </a:lnTo>
                <a:lnTo>
                  <a:pt x="2646502" y="1650378"/>
                </a:lnTo>
                <a:lnTo>
                  <a:pt x="2646502" y="1682610"/>
                </a:lnTo>
                <a:lnTo>
                  <a:pt x="2678735" y="1682610"/>
                </a:lnTo>
                <a:lnTo>
                  <a:pt x="2678735" y="1714843"/>
                </a:lnTo>
                <a:lnTo>
                  <a:pt x="2710967" y="1714843"/>
                </a:lnTo>
                <a:lnTo>
                  <a:pt x="2710967" y="1682610"/>
                </a:lnTo>
                <a:lnTo>
                  <a:pt x="2743200" y="1682610"/>
                </a:lnTo>
                <a:lnTo>
                  <a:pt x="2743200" y="1650378"/>
                </a:lnTo>
                <a:lnTo>
                  <a:pt x="2710967" y="1650378"/>
                </a:lnTo>
                <a:lnTo>
                  <a:pt x="2710967" y="1618145"/>
                </a:lnTo>
                <a:lnTo>
                  <a:pt x="2678735" y="1618145"/>
                </a:lnTo>
                <a:close/>
                <a:moveTo>
                  <a:pt x="3121076" y="1985391"/>
                </a:moveTo>
                <a:lnTo>
                  <a:pt x="3121076" y="1955559"/>
                </a:lnTo>
                <a:lnTo>
                  <a:pt x="3150908" y="1955559"/>
                </a:lnTo>
                <a:lnTo>
                  <a:pt x="3150908" y="1926069"/>
                </a:lnTo>
                <a:lnTo>
                  <a:pt x="3121076" y="1926069"/>
                </a:lnTo>
                <a:lnTo>
                  <a:pt x="3121076" y="1896237"/>
                </a:lnTo>
                <a:lnTo>
                  <a:pt x="3091586" y="1896237"/>
                </a:lnTo>
                <a:lnTo>
                  <a:pt x="3091586" y="1926069"/>
                </a:lnTo>
                <a:lnTo>
                  <a:pt x="3061754" y="1926069"/>
                </a:lnTo>
                <a:lnTo>
                  <a:pt x="3061754" y="1955559"/>
                </a:lnTo>
                <a:lnTo>
                  <a:pt x="3091586" y="1955559"/>
                </a:lnTo>
                <a:lnTo>
                  <a:pt x="3091586" y="1985391"/>
                </a:lnTo>
                <a:lnTo>
                  <a:pt x="3121076" y="1985391"/>
                </a:lnTo>
                <a:close/>
                <a:moveTo>
                  <a:pt x="3160852" y="1761134"/>
                </a:moveTo>
                <a:lnTo>
                  <a:pt x="3160852" y="1789595"/>
                </a:lnTo>
                <a:lnTo>
                  <a:pt x="3132392" y="1789595"/>
                </a:lnTo>
                <a:lnTo>
                  <a:pt x="3132392" y="1817713"/>
                </a:lnTo>
                <a:lnTo>
                  <a:pt x="3160852" y="1817713"/>
                </a:lnTo>
                <a:lnTo>
                  <a:pt x="3160852" y="1846174"/>
                </a:lnTo>
                <a:lnTo>
                  <a:pt x="3188970" y="1846174"/>
                </a:lnTo>
                <a:lnTo>
                  <a:pt x="3188970" y="1817713"/>
                </a:lnTo>
                <a:lnTo>
                  <a:pt x="3217431" y="1817713"/>
                </a:lnTo>
                <a:lnTo>
                  <a:pt x="3217431" y="1789595"/>
                </a:lnTo>
                <a:lnTo>
                  <a:pt x="3188970" y="1789595"/>
                </a:lnTo>
                <a:lnTo>
                  <a:pt x="3188970" y="1761134"/>
                </a:lnTo>
                <a:lnTo>
                  <a:pt x="3160852" y="1761134"/>
                </a:lnTo>
                <a:close/>
                <a:moveTo>
                  <a:pt x="3091586" y="1622603"/>
                </a:moveTo>
                <a:lnTo>
                  <a:pt x="3091586" y="1651749"/>
                </a:lnTo>
                <a:lnTo>
                  <a:pt x="3062440" y="1651749"/>
                </a:lnTo>
                <a:lnTo>
                  <a:pt x="3062440" y="1681239"/>
                </a:lnTo>
                <a:lnTo>
                  <a:pt x="3091586" y="1681239"/>
                </a:lnTo>
                <a:lnTo>
                  <a:pt x="3091586" y="1710385"/>
                </a:lnTo>
                <a:lnTo>
                  <a:pt x="3121076" y="1710385"/>
                </a:lnTo>
                <a:lnTo>
                  <a:pt x="3121076" y="1681239"/>
                </a:lnTo>
                <a:lnTo>
                  <a:pt x="3150223" y="1681239"/>
                </a:lnTo>
                <a:lnTo>
                  <a:pt x="3150223" y="1651749"/>
                </a:lnTo>
                <a:lnTo>
                  <a:pt x="3121076" y="1651749"/>
                </a:lnTo>
                <a:lnTo>
                  <a:pt x="3121076" y="1622603"/>
                </a:lnTo>
                <a:lnTo>
                  <a:pt x="3091586" y="1622603"/>
                </a:lnTo>
                <a:close/>
                <a:moveTo>
                  <a:pt x="3022321" y="1757705"/>
                </a:moveTo>
                <a:lnTo>
                  <a:pt x="3022321" y="1788224"/>
                </a:lnTo>
                <a:lnTo>
                  <a:pt x="2991803" y="1788224"/>
                </a:lnTo>
                <a:lnTo>
                  <a:pt x="2991803" y="1819085"/>
                </a:lnTo>
                <a:lnTo>
                  <a:pt x="3022321" y="1819085"/>
                </a:lnTo>
                <a:lnTo>
                  <a:pt x="3022321" y="1849603"/>
                </a:lnTo>
                <a:lnTo>
                  <a:pt x="3053182" y="1849603"/>
                </a:lnTo>
                <a:lnTo>
                  <a:pt x="3053182" y="1819085"/>
                </a:lnTo>
                <a:lnTo>
                  <a:pt x="3083700" y="1819085"/>
                </a:lnTo>
                <a:lnTo>
                  <a:pt x="3083700" y="1788224"/>
                </a:lnTo>
                <a:lnTo>
                  <a:pt x="3053182" y="1788224"/>
                </a:lnTo>
                <a:lnTo>
                  <a:pt x="3053182" y="1757705"/>
                </a:lnTo>
                <a:lnTo>
                  <a:pt x="3022321" y="1757705"/>
                </a:lnTo>
                <a:close/>
                <a:moveTo>
                  <a:pt x="2953741" y="1619860"/>
                </a:moveTo>
                <a:lnTo>
                  <a:pt x="2953741" y="1651064"/>
                </a:lnTo>
                <a:lnTo>
                  <a:pt x="2922537" y="1651064"/>
                </a:lnTo>
                <a:lnTo>
                  <a:pt x="2922537" y="1681925"/>
                </a:lnTo>
                <a:lnTo>
                  <a:pt x="2953741" y="1681925"/>
                </a:lnTo>
                <a:lnTo>
                  <a:pt x="2953741" y="1713128"/>
                </a:lnTo>
                <a:lnTo>
                  <a:pt x="2984602" y="1713128"/>
                </a:lnTo>
                <a:lnTo>
                  <a:pt x="2984602" y="1681925"/>
                </a:lnTo>
                <a:lnTo>
                  <a:pt x="3015806" y="1681925"/>
                </a:lnTo>
                <a:lnTo>
                  <a:pt x="3015806" y="1651064"/>
                </a:lnTo>
                <a:lnTo>
                  <a:pt x="2984602" y="1651064"/>
                </a:lnTo>
                <a:lnTo>
                  <a:pt x="2984602" y="1619860"/>
                </a:lnTo>
                <a:lnTo>
                  <a:pt x="2953741" y="1619860"/>
                </a:lnTo>
                <a:close/>
                <a:moveTo>
                  <a:pt x="2884818" y="1482357"/>
                </a:moveTo>
                <a:lnTo>
                  <a:pt x="2884818" y="1513561"/>
                </a:lnTo>
                <a:lnTo>
                  <a:pt x="2853614" y="1513561"/>
                </a:lnTo>
                <a:lnTo>
                  <a:pt x="2853614" y="1545107"/>
                </a:lnTo>
                <a:lnTo>
                  <a:pt x="2884818" y="1545107"/>
                </a:lnTo>
                <a:lnTo>
                  <a:pt x="2884818" y="1576311"/>
                </a:lnTo>
                <a:lnTo>
                  <a:pt x="2916365" y="1576311"/>
                </a:lnTo>
                <a:lnTo>
                  <a:pt x="2916365" y="1545107"/>
                </a:lnTo>
                <a:lnTo>
                  <a:pt x="2947568" y="1545107"/>
                </a:lnTo>
                <a:lnTo>
                  <a:pt x="2947568" y="1513561"/>
                </a:lnTo>
                <a:lnTo>
                  <a:pt x="2916365" y="1513561"/>
                </a:lnTo>
                <a:lnTo>
                  <a:pt x="2916365" y="1482357"/>
                </a:lnTo>
                <a:lnTo>
                  <a:pt x="2884818" y="1482357"/>
                </a:lnTo>
                <a:close/>
                <a:moveTo>
                  <a:pt x="2848127" y="2263483"/>
                </a:moveTo>
                <a:lnTo>
                  <a:pt x="2848127" y="2231250"/>
                </a:lnTo>
                <a:lnTo>
                  <a:pt x="2880360" y="2231250"/>
                </a:lnTo>
                <a:lnTo>
                  <a:pt x="2880360" y="2199018"/>
                </a:lnTo>
                <a:lnTo>
                  <a:pt x="2848127" y="2199018"/>
                </a:lnTo>
                <a:lnTo>
                  <a:pt x="2848127" y="2166785"/>
                </a:lnTo>
                <a:lnTo>
                  <a:pt x="2815895" y="2166785"/>
                </a:lnTo>
                <a:lnTo>
                  <a:pt x="2815895" y="2199018"/>
                </a:lnTo>
                <a:lnTo>
                  <a:pt x="2783662" y="2199018"/>
                </a:lnTo>
                <a:lnTo>
                  <a:pt x="2783662" y="2231250"/>
                </a:lnTo>
                <a:lnTo>
                  <a:pt x="2815895" y="2231250"/>
                </a:lnTo>
                <a:lnTo>
                  <a:pt x="2815895" y="2263483"/>
                </a:lnTo>
                <a:lnTo>
                  <a:pt x="2848127" y="2263483"/>
                </a:lnTo>
                <a:close/>
                <a:moveTo>
                  <a:pt x="2779547" y="2126323"/>
                </a:moveTo>
                <a:lnTo>
                  <a:pt x="2779547" y="2094090"/>
                </a:lnTo>
                <a:lnTo>
                  <a:pt x="2811780" y="2094090"/>
                </a:lnTo>
                <a:lnTo>
                  <a:pt x="2811780" y="2061858"/>
                </a:lnTo>
                <a:lnTo>
                  <a:pt x="2779547" y="2061858"/>
                </a:lnTo>
                <a:lnTo>
                  <a:pt x="2779547" y="2029625"/>
                </a:lnTo>
                <a:lnTo>
                  <a:pt x="2747315" y="2029625"/>
                </a:lnTo>
                <a:lnTo>
                  <a:pt x="2747315" y="2061858"/>
                </a:lnTo>
                <a:lnTo>
                  <a:pt x="2715082" y="2061858"/>
                </a:lnTo>
                <a:lnTo>
                  <a:pt x="2715082" y="2094090"/>
                </a:lnTo>
                <a:lnTo>
                  <a:pt x="2747315" y="2094090"/>
                </a:lnTo>
                <a:lnTo>
                  <a:pt x="2747315" y="2126323"/>
                </a:lnTo>
                <a:lnTo>
                  <a:pt x="2779547" y="2126323"/>
                </a:lnTo>
                <a:close/>
                <a:moveTo>
                  <a:pt x="2984945" y="1988134"/>
                </a:moveTo>
                <a:lnTo>
                  <a:pt x="2984945" y="1956587"/>
                </a:lnTo>
                <a:lnTo>
                  <a:pt x="3016492" y="1956587"/>
                </a:lnTo>
                <a:lnTo>
                  <a:pt x="3016492" y="1925041"/>
                </a:lnTo>
                <a:lnTo>
                  <a:pt x="2984945" y="1925041"/>
                </a:lnTo>
                <a:lnTo>
                  <a:pt x="2984945" y="1893494"/>
                </a:lnTo>
                <a:lnTo>
                  <a:pt x="2953398" y="1893494"/>
                </a:lnTo>
                <a:lnTo>
                  <a:pt x="2953398" y="1925041"/>
                </a:lnTo>
                <a:lnTo>
                  <a:pt x="2921851" y="1925041"/>
                </a:lnTo>
                <a:lnTo>
                  <a:pt x="2921851" y="1956587"/>
                </a:lnTo>
                <a:lnTo>
                  <a:pt x="2953398" y="1956587"/>
                </a:lnTo>
                <a:lnTo>
                  <a:pt x="2953398" y="1988134"/>
                </a:lnTo>
                <a:lnTo>
                  <a:pt x="2984945" y="1988134"/>
                </a:lnTo>
                <a:close/>
                <a:moveTo>
                  <a:pt x="3053182" y="2123923"/>
                </a:moveTo>
                <a:lnTo>
                  <a:pt x="3053182" y="2093405"/>
                </a:lnTo>
                <a:lnTo>
                  <a:pt x="3083700" y="2093405"/>
                </a:lnTo>
                <a:lnTo>
                  <a:pt x="3083700" y="2062544"/>
                </a:lnTo>
                <a:lnTo>
                  <a:pt x="3053182" y="2062544"/>
                </a:lnTo>
                <a:lnTo>
                  <a:pt x="3053182" y="2032025"/>
                </a:lnTo>
                <a:lnTo>
                  <a:pt x="3022321" y="2032025"/>
                </a:lnTo>
                <a:lnTo>
                  <a:pt x="3022321" y="2062544"/>
                </a:lnTo>
                <a:lnTo>
                  <a:pt x="2991803" y="2062544"/>
                </a:lnTo>
                <a:lnTo>
                  <a:pt x="2991803" y="2093405"/>
                </a:lnTo>
                <a:lnTo>
                  <a:pt x="3022321" y="2093405"/>
                </a:lnTo>
                <a:lnTo>
                  <a:pt x="3022321" y="2123923"/>
                </a:lnTo>
                <a:lnTo>
                  <a:pt x="3053182" y="2123923"/>
                </a:lnTo>
                <a:close/>
                <a:moveTo>
                  <a:pt x="2916707" y="2126323"/>
                </a:moveTo>
                <a:lnTo>
                  <a:pt x="2916707" y="2094090"/>
                </a:lnTo>
                <a:lnTo>
                  <a:pt x="2948940" y="2094090"/>
                </a:lnTo>
                <a:lnTo>
                  <a:pt x="2948940" y="2061858"/>
                </a:lnTo>
                <a:lnTo>
                  <a:pt x="2916707" y="2061858"/>
                </a:lnTo>
                <a:lnTo>
                  <a:pt x="2916707" y="2029625"/>
                </a:lnTo>
                <a:lnTo>
                  <a:pt x="2884475" y="2029625"/>
                </a:lnTo>
                <a:lnTo>
                  <a:pt x="2884475" y="2061858"/>
                </a:lnTo>
                <a:lnTo>
                  <a:pt x="2852242" y="2061858"/>
                </a:lnTo>
                <a:lnTo>
                  <a:pt x="2852242" y="2094090"/>
                </a:lnTo>
                <a:lnTo>
                  <a:pt x="2884475" y="2094090"/>
                </a:lnTo>
                <a:lnTo>
                  <a:pt x="2884475" y="2126323"/>
                </a:lnTo>
                <a:lnTo>
                  <a:pt x="2916707" y="2126323"/>
                </a:lnTo>
                <a:close/>
                <a:moveTo>
                  <a:pt x="2404415" y="1343825"/>
                </a:moveTo>
                <a:lnTo>
                  <a:pt x="2404415" y="1376058"/>
                </a:lnTo>
                <a:lnTo>
                  <a:pt x="2372182" y="1376058"/>
                </a:lnTo>
                <a:lnTo>
                  <a:pt x="2372182" y="1408290"/>
                </a:lnTo>
                <a:lnTo>
                  <a:pt x="2404415" y="1408290"/>
                </a:lnTo>
                <a:lnTo>
                  <a:pt x="2404415" y="1440523"/>
                </a:lnTo>
                <a:lnTo>
                  <a:pt x="2436647" y="1440523"/>
                </a:lnTo>
                <a:lnTo>
                  <a:pt x="2436647" y="1408290"/>
                </a:lnTo>
                <a:lnTo>
                  <a:pt x="2468880" y="1408290"/>
                </a:lnTo>
                <a:lnTo>
                  <a:pt x="2468880" y="1376058"/>
                </a:lnTo>
                <a:lnTo>
                  <a:pt x="2436647" y="1376058"/>
                </a:lnTo>
                <a:lnTo>
                  <a:pt x="2436647" y="1343825"/>
                </a:lnTo>
                <a:lnTo>
                  <a:pt x="2404415" y="1343825"/>
                </a:lnTo>
                <a:close/>
                <a:moveTo>
                  <a:pt x="2335835" y="1206665"/>
                </a:moveTo>
                <a:lnTo>
                  <a:pt x="2335835" y="1238898"/>
                </a:lnTo>
                <a:lnTo>
                  <a:pt x="2303602" y="1238898"/>
                </a:lnTo>
                <a:lnTo>
                  <a:pt x="2303602" y="1271130"/>
                </a:lnTo>
                <a:lnTo>
                  <a:pt x="2335835" y="1271130"/>
                </a:lnTo>
                <a:lnTo>
                  <a:pt x="2335835" y="1303363"/>
                </a:lnTo>
                <a:lnTo>
                  <a:pt x="2368067" y="1303363"/>
                </a:lnTo>
                <a:lnTo>
                  <a:pt x="2368067" y="1271130"/>
                </a:lnTo>
                <a:lnTo>
                  <a:pt x="2400300" y="1271130"/>
                </a:lnTo>
                <a:lnTo>
                  <a:pt x="2400300" y="1238898"/>
                </a:lnTo>
                <a:lnTo>
                  <a:pt x="2368067" y="1238898"/>
                </a:lnTo>
                <a:lnTo>
                  <a:pt x="2368067" y="1206665"/>
                </a:lnTo>
                <a:lnTo>
                  <a:pt x="2335835" y="1206665"/>
                </a:lnTo>
                <a:close/>
                <a:moveTo>
                  <a:pt x="2472995" y="1206665"/>
                </a:moveTo>
                <a:lnTo>
                  <a:pt x="2472995" y="1238898"/>
                </a:lnTo>
                <a:lnTo>
                  <a:pt x="2440762" y="1238898"/>
                </a:lnTo>
                <a:lnTo>
                  <a:pt x="2440762" y="1271130"/>
                </a:lnTo>
                <a:lnTo>
                  <a:pt x="2472995" y="1271130"/>
                </a:lnTo>
                <a:lnTo>
                  <a:pt x="2472995" y="1303363"/>
                </a:lnTo>
                <a:lnTo>
                  <a:pt x="2505227" y="1303363"/>
                </a:lnTo>
                <a:lnTo>
                  <a:pt x="2505227" y="1271130"/>
                </a:lnTo>
                <a:lnTo>
                  <a:pt x="2537460" y="1271130"/>
                </a:lnTo>
                <a:lnTo>
                  <a:pt x="2537460" y="1238898"/>
                </a:lnTo>
                <a:lnTo>
                  <a:pt x="2505227" y="1238898"/>
                </a:lnTo>
                <a:lnTo>
                  <a:pt x="2505227" y="1206665"/>
                </a:lnTo>
                <a:lnTo>
                  <a:pt x="2472995" y="1206665"/>
                </a:lnTo>
                <a:close/>
                <a:moveTo>
                  <a:pt x="2816238" y="1345197"/>
                </a:moveTo>
                <a:lnTo>
                  <a:pt x="2816238" y="1376401"/>
                </a:lnTo>
                <a:lnTo>
                  <a:pt x="2785034" y="1376401"/>
                </a:lnTo>
                <a:lnTo>
                  <a:pt x="2785034" y="1407947"/>
                </a:lnTo>
                <a:lnTo>
                  <a:pt x="2816238" y="1407947"/>
                </a:lnTo>
                <a:lnTo>
                  <a:pt x="2816238" y="1439151"/>
                </a:lnTo>
                <a:lnTo>
                  <a:pt x="2847785" y="1439151"/>
                </a:lnTo>
                <a:lnTo>
                  <a:pt x="2847785" y="1407947"/>
                </a:lnTo>
                <a:lnTo>
                  <a:pt x="2878988" y="1407947"/>
                </a:lnTo>
                <a:lnTo>
                  <a:pt x="2878988" y="1376401"/>
                </a:lnTo>
                <a:lnTo>
                  <a:pt x="2847785" y="1376401"/>
                </a:lnTo>
                <a:lnTo>
                  <a:pt x="2847785" y="1345197"/>
                </a:lnTo>
                <a:lnTo>
                  <a:pt x="2816238" y="1345197"/>
                </a:lnTo>
                <a:close/>
                <a:moveTo>
                  <a:pt x="2267255" y="1069505"/>
                </a:moveTo>
                <a:lnTo>
                  <a:pt x="2267255" y="1101738"/>
                </a:lnTo>
                <a:lnTo>
                  <a:pt x="2235022" y="1101738"/>
                </a:lnTo>
                <a:lnTo>
                  <a:pt x="2235022" y="1133970"/>
                </a:lnTo>
                <a:lnTo>
                  <a:pt x="2267255" y="1133970"/>
                </a:lnTo>
                <a:lnTo>
                  <a:pt x="2267255" y="1166203"/>
                </a:lnTo>
                <a:lnTo>
                  <a:pt x="2299487" y="1166203"/>
                </a:lnTo>
                <a:lnTo>
                  <a:pt x="2299487" y="1133970"/>
                </a:lnTo>
                <a:lnTo>
                  <a:pt x="2331720" y="1133970"/>
                </a:lnTo>
                <a:lnTo>
                  <a:pt x="2331720" y="1101738"/>
                </a:lnTo>
                <a:lnTo>
                  <a:pt x="2299487" y="1101738"/>
                </a:lnTo>
                <a:lnTo>
                  <a:pt x="2299487" y="1069505"/>
                </a:lnTo>
                <a:lnTo>
                  <a:pt x="2267255" y="1069505"/>
                </a:lnTo>
                <a:close/>
                <a:moveTo>
                  <a:pt x="2541575" y="1343825"/>
                </a:moveTo>
                <a:lnTo>
                  <a:pt x="2541575" y="1376058"/>
                </a:lnTo>
                <a:lnTo>
                  <a:pt x="2509342" y="1376058"/>
                </a:lnTo>
                <a:lnTo>
                  <a:pt x="2509342" y="1408290"/>
                </a:lnTo>
                <a:lnTo>
                  <a:pt x="2541575" y="1408290"/>
                </a:lnTo>
                <a:lnTo>
                  <a:pt x="2541575" y="1440523"/>
                </a:lnTo>
                <a:lnTo>
                  <a:pt x="2573807" y="1440523"/>
                </a:lnTo>
                <a:lnTo>
                  <a:pt x="2573807" y="1408290"/>
                </a:lnTo>
                <a:lnTo>
                  <a:pt x="2606040" y="1408290"/>
                </a:lnTo>
                <a:lnTo>
                  <a:pt x="2606040" y="1376058"/>
                </a:lnTo>
                <a:lnTo>
                  <a:pt x="2573807" y="1376058"/>
                </a:lnTo>
                <a:lnTo>
                  <a:pt x="2573807" y="1343825"/>
                </a:lnTo>
                <a:lnTo>
                  <a:pt x="2541575" y="1343825"/>
                </a:lnTo>
                <a:close/>
                <a:moveTo>
                  <a:pt x="2678735" y="1343825"/>
                </a:moveTo>
                <a:lnTo>
                  <a:pt x="2678735" y="1376058"/>
                </a:lnTo>
                <a:lnTo>
                  <a:pt x="2646502" y="1376058"/>
                </a:lnTo>
                <a:lnTo>
                  <a:pt x="2646502" y="1408290"/>
                </a:lnTo>
                <a:lnTo>
                  <a:pt x="2678735" y="1408290"/>
                </a:lnTo>
                <a:lnTo>
                  <a:pt x="2678735" y="1440523"/>
                </a:lnTo>
                <a:lnTo>
                  <a:pt x="2710967" y="1440523"/>
                </a:lnTo>
                <a:lnTo>
                  <a:pt x="2710967" y="1408290"/>
                </a:lnTo>
                <a:lnTo>
                  <a:pt x="2743200" y="1408290"/>
                </a:lnTo>
                <a:lnTo>
                  <a:pt x="2743200" y="1376058"/>
                </a:lnTo>
                <a:lnTo>
                  <a:pt x="2710967" y="1376058"/>
                </a:lnTo>
                <a:lnTo>
                  <a:pt x="2710967" y="1343825"/>
                </a:lnTo>
                <a:lnTo>
                  <a:pt x="2678735" y="1343825"/>
                </a:lnTo>
                <a:close/>
                <a:moveTo>
                  <a:pt x="2747315" y="1480985"/>
                </a:moveTo>
                <a:lnTo>
                  <a:pt x="2747315" y="1513218"/>
                </a:lnTo>
                <a:lnTo>
                  <a:pt x="2715082" y="1513218"/>
                </a:lnTo>
                <a:lnTo>
                  <a:pt x="2715082" y="1545450"/>
                </a:lnTo>
                <a:lnTo>
                  <a:pt x="2747315" y="1545450"/>
                </a:lnTo>
                <a:lnTo>
                  <a:pt x="2747315" y="1577683"/>
                </a:lnTo>
                <a:lnTo>
                  <a:pt x="2779547" y="1577683"/>
                </a:lnTo>
                <a:lnTo>
                  <a:pt x="2779547" y="1545450"/>
                </a:lnTo>
                <a:lnTo>
                  <a:pt x="2811780" y="1545450"/>
                </a:lnTo>
                <a:lnTo>
                  <a:pt x="2811780" y="1513218"/>
                </a:lnTo>
                <a:lnTo>
                  <a:pt x="2779547" y="1513218"/>
                </a:lnTo>
                <a:lnTo>
                  <a:pt x="2779547" y="1480985"/>
                </a:lnTo>
                <a:lnTo>
                  <a:pt x="2747315" y="1480985"/>
                </a:lnTo>
                <a:close/>
                <a:moveTo>
                  <a:pt x="2610155" y="1206665"/>
                </a:moveTo>
                <a:lnTo>
                  <a:pt x="2610155" y="1238898"/>
                </a:lnTo>
                <a:lnTo>
                  <a:pt x="2577922" y="1238898"/>
                </a:lnTo>
                <a:lnTo>
                  <a:pt x="2577922" y="1271130"/>
                </a:lnTo>
                <a:lnTo>
                  <a:pt x="2610155" y="1271130"/>
                </a:lnTo>
                <a:lnTo>
                  <a:pt x="2610155" y="1303363"/>
                </a:lnTo>
                <a:lnTo>
                  <a:pt x="2642387" y="1303363"/>
                </a:lnTo>
                <a:lnTo>
                  <a:pt x="2642387" y="1271130"/>
                </a:lnTo>
                <a:lnTo>
                  <a:pt x="2674620" y="1271130"/>
                </a:lnTo>
                <a:lnTo>
                  <a:pt x="2674620" y="1238898"/>
                </a:lnTo>
                <a:lnTo>
                  <a:pt x="2642387" y="1238898"/>
                </a:lnTo>
                <a:lnTo>
                  <a:pt x="2642387" y="1206665"/>
                </a:lnTo>
                <a:lnTo>
                  <a:pt x="2610155" y="1206665"/>
                </a:lnTo>
                <a:close/>
                <a:moveTo>
                  <a:pt x="2025167" y="2537803"/>
                </a:moveTo>
                <a:lnTo>
                  <a:pt x="2025167" y="2505570"/>
                </a:lnTo>
                <a:lnTo>
                  <a:pt x="2057400" y="2505570"/>
                </a:lnTo>
                <a:lnTo>
                  <a:pt x="2057400" y="2473338"/>
                </a:lnTo>
                <a:lnTo>
                  <a:pt x="2025167" y="2473338"/>
                </a:lnTo>
                <a:lnTo>
                  <a:pt x="2025167" y="2441105"/>
                </a:lnTo>
                <a:lnTo>
                  <a:pt x="1992935" y="2441105"/>
                </a:lnTo>
                <a:lnTo>
                  <a:pt x="1992935" y="2473338"/>
                </a:lnTo>
                <a:lnTo>
                  <a:pt x="1960702" y="2473338"/>
                </a:lnTo>
                <a:lnTo>
                  <a:pt x="1960702" y="2505570"/>
                </a:lnTo>
                <a:lnTo>
                  <a:pt x="1992935" y="2505570"/>
                </a:lnTo>
                <a:lnTo>
                  <a:pt x="1992935" y="2537803"/>
                </a:lnTo>
                <a:lnTo>
                  <a:pt x="2025167" y="2537803"/>
                </a:lnTo>
                <a:close/>
                <a:moveTo>
                  <a:pt x="1819427" y="2400643"/>
                </a:moveTo>
                <a:lnTo>
                  <a:pt x="1819427" y="2368410"/>
                </a:lnTo>
                <a:lnTo>
                  <a:pt x="1851660" y="2368410"/>
                </a:lnTo>
                <a:lnTo>
                  <a:pt x="1851660" y="2336178"/>
                </a:lnTo>
                <a:lnTo>
                  <a:pt x="1819427" y="2336178"/>
                </a:lnTo>
                <a:lnTo>
                  <a:pt x="1819427" y="2303945"/>
                </a:lnTo>
                <a:lnTo>
                  <a:pt x="1787195" y="2303945"/>
                </a:lnTo>
                <a:lnTo>
                  <a:pt x="1787195" y="2336178"/>
                </a:lnTo>
                <a:lnTo>
                  <a:pt x="1754962" y="2336178"/>
                </a:lnTo>
                <a:lnTo>
                  <a:pt x="1754962" y="2368410"/>
                </a:lnTo>
                <a:lnTo>
                  <a:pt x="1787195" y="2368410"/>
                </a:lnTo>
                <a:lnTo>
                  <a:pt x="1787195" y="2400643"/>
                </a:lnTo>
                <a:lnTo>
                  <a:pt x="1819427" y="2400643"/>
                </a:lnTo>
                <a:close/>
                <a:moveTo>
                  <a:pt x="2710967" y="2263483"/>
                </a:moveTo>
                <a:lnTo>
                  <a:pt x="2710967" y="2231250"/>
                </a:lnTo>
                <a:lnTo>
                  <a:pt x="2743200" y="2231250"/>
                </a:lnTo>
                <a:lnTo>
                  <a:pt x="2743200" y="2199018"/>
                </a:lnTo>
                <a:lnTo>
                  <a:pt x="2710967" y="2199018"/>
                </a:lnTo>
                <a:lnTo>
                  <a:pt x="2710967" y="2166785"/>
                </a:lnTo>
                <a:lnTo>
                  <a:pt x="2678735" y="2166785"/>
                </a:lnTo>
                <a:lnTo>
                  <a:pt x="2678735" y="2199018"/>
                </a:lnTo>
                <a:lnTo>
                  <a:pt x="2646502" y="2199018"/>
                </a:lnTo>
                <a:lnTo>
                  <a:pt x="2646502" y="2231250"/>
                </a:lnTo>
                <a:lnTo>
                  <a:pt x="2678735" y="2231250"/>
                </a:lnTo>
                <a:lnTo>
                  <a:pt x="2678735" y="2263483"/>
                </a:lnTo>
                <a:lnTo>
                  <a:pt x="2710967" y="2263483"/>
                </a:lnTo>
                <a:close/>
                <a:moveTo>
                  <a:pt x="1956587" y="2400643"/>
                </a:moveTo>
                <a:lnTo>
                  <a:pt x="1956587" y="2368410"/>
                </a:lnTo>
                <a:lnTo>
                  <a:pt x="1988820" y="2368410"/>
                </a:lnTo>
                <a:lnTo>
                  <a:pt x="1988820" y="2336178"/>
                </a:lnTo>
                <a:lnTo>
                  <a:pt x="1956587" y="2336178"/>
                </a:lnTo>
                <a:lnTo>
                  <a:pt x="1956587" y="2303945"/>
                </a:lnTo>
                <a:lnTo>
                  <a:pt x="1924355" y="2303945"/>
                </a:lnTo>
                <a:lnTo>
                  <a:pt x="1924355" y="2336178"/>
                </a:lnTo>
                <a:lnTo>
                  <a:pt x="1892122" y="2336178"/>
                </a:lnTo>
                <a:lnTo>
                  <a:pt x="1892122" y="2368410"/>
                </a:lnTo>
                <a:lnTo>
                  <a:pt x="1924355" y="2368410"/>
                </a:lnTo>
                <a:lnTo>
                  <a:pt x="1924355" y="2400643"/>
                </a:lnTo>
                <a:lnTo>
                  <a:pt x="1956587" y="2400643"/>
                </a:lnTo>
                <a:close/>
                <a:moveTo>
                  <a:pt x="1750847" y="2537803"/>
                </a:moveTo>
                <a:lnTo>
                  <a:pt x="1750847" y="2505570"/>
                </a:lnTo>
                <a:lnTo>
                  <a:pt x="1783080" y="2505570"/>
                </a:lnTo>
                <a:lnTo>
                  <a:pt x="1783080" y="2473338"/>
                </a:lnTo>
                <a:lnTo>
                  <a:pt x="1750847" y="2473338"/>
                </a:lnTo>
                <a:lnTo>
                  <a:pt x="1750847" y="2441105"/>
                </a:lnTo>
                <a:lnTo>
                  <a:pt x="1718615" y="2441105"/>
                </a:lnTo>
                <a:lnTo>
                  <a:pt x="1718615" y="2473338"/>
                </a:lnTo>
                <a:lnTo>
                  <a:pt x="1686382" y="2473338"/>
                </a:lnTo>
                <a:lnTo>
                  <a:pt x="1686382" y="2505570"/>
                </a:lnTo>
                <a:lnTo>
                  <a:pt x="1718615" y="2505570"/>
                </a:lnTo>
                <a:lnTo>
                  <a:pt x="1718615" y="2537803"/>
                </a:lnTo>
                <a:lnTo>
                  <a:pt x="1750847" y="2537803"/>
                </a:lnTo>
                <a:close/>
                <a:moveTo>
                  <a:pt x="1476527" y="2263483"/>
                </a:moveTo>
                <a:lnTo>
                  <a:pt x="1476527" y="2231250"/>
                </a:lnTo>
                <a:lnTo>
                  <a:pt x="1508760" y="2231250"/>
                </a:lnTo>
                <a:lnTo>
                  <a:pt x="1508760" y="2199018"/>
                </a:lnTo>
                <a:lnTo>
                  <a:pt x="1476527" y="2199018"/>
                </a:lnTo>
                <a:lnTo>
                  <a:pt x="1476527" y="2166785"/>
                </a:lnTo>
                <a:lnTo>
                  <a:pt x="1444295" y="2166785"/>
                </a:lnTo>
                <a:lnTo>
                  <a:pt x="1444295" y="2199018"/>
                </a:lnTo>
                <a:lnTo>
                  <a:pt x="1412062" y="2199018"/>
                </a:lnTo>
                <a:lnTo>
                  <a:pt x="1412062" y="2231250"/>
                </a:lnTo>
                <a:lnTo>
                  <a:pt x="1444295" y="2231250"/>
                </a:lnTo>
                <a:lnTo>
                  <a:pt x="1444295" y="2263483"/>
                </a:lnTo>
                <a:lnTo>
                  <a:pt x="1476527" y="2263483"/>
                </a:lnTo>
                <a:close/>
                <a:moveTo>
                  <a:pt x="1545107" y="2400643"/>
                </a:moveTo>
                <a:lnTo>
                  <a:pt x="1545107" y="2368410"/>
                </a:lnTo>
                <a:lnTo>
                  <a:pt x="1577340" y="2368410"/>
                </a:lnTo>
                <a:lnTo>
                  <a:pt x="1577340" y="2336178"/>
                </a:lnTo>
                <a:lnTo>
                  <a:pt x="1545107" y="2336178"/>
                </a:lnTo>
                <a:lnTo>
                  <a:pt x="1545107" y="2303945"/>
                </a:lnTo>
                <a:lnTo>
                  <a:pt x="1512875" y="2303945"/>
                </a:lnTo>
                <a:lnTo>
                  <a:pt x="1512875" y="2336178"/>
                </a:lnTo>
                <a:lnTo>
                  <a:pt x="1480642" y="2336178"/>
                </a:lnTo>
                <a:lnTo>
                  <a:pt x="1480642" y="2368410"/>
                </a:lnTo>
                <a:lnTo>
                  <a:pt x="1512875" y="2368410"/>
                </a:lnTo>
                <a:lnTo>
                  <a:pt x="1512875" y="2400643"/>
                </a:lnTo>
                <a:lnTo>
                  <a:pt x="1545107" y="2400643"/>
                </a:lnTo>
                <a:close/>
                <a:moveTo>
                  <a:pt x="1407947" y="2400643"/>
                </a:moveTo>
                <a:lnTo>
                  <a:pt x="1407947" y="2368410"/>
                </a:lnTo>
                <a:lnTo>
                  <a:pt x="1440180" y="2368410"/>
                </a:lnTo>
                <a:lnTo>
                  <a:pt x="1440180" y="2336178"/>
                </a:lnTo>
                <a:lnTo>
                  <a:pt x="1407947" y="2336178"/>
                </a:lnTo>
                <a:lnTo>
                  <a:pt x="1407947" y="2303945"/>
                </a:lnTo>
                <a:lnTo>
                  <a:pt x="1375715" y="2303945"/>
                </a:lnTo>
                <a:lnTo>
                  <a:pt x="1375715" y="2336178"/>
                </a:lnTo>
                <a:lnTo>
                  <a:pt x="1343482" y="2336178"/>
                </a:lnTo>
                <a:lnTo>
                  <a:pt x="1343482" y="2368410"/>
                </a:lnTo>
                <a:lnTo>
                  <a:pt x="1375715" y="2368410"/>
                </a:lnTo>
                <a:lnTo>
                  <a:pt x="1375715" y="2400643"/>
                </a:lnTo>
                <a:lnTo>
                  <a:pt x="1407947" y="2400643"/>
                </a:lnTo>
                <a:close/>
                <a:moveTo>
                  <a:pt x="1613687" y="2537803"/>
                </a:moveTo>
                <a:lnTo>
                  <a:pt x="1613687" y="2505570"/>
                </a:lnTo>
                <a:lnTo>
                  <a:pt x="1645920" y="2505570"/>
                </a:lnTo>
                <a:lnTo>
                  <a:pt x="1645920" y="2473338"/>
                </a:lnTo>
                <a:lnTo>
                  <a:pt x="1613687" y="2473338"/>
                </a:lnTo>
                <a:lnTo>
                  <a:pt x="1613687" y="2441105"/>
                </a:lnTo>
                <a:lnTo>
                  <a:pt x="1581455" y="2441105"/>
                </a:lnTo>
                <a:lnTo>
                  <a:pt x="1581455" y="2473338"/>
                </a:lnTo>
                <a:lnTo>
                  <a:pt x="1549222" y="2473338"/>
                </a:lnTo>
                <a:lnTo>
                  <a:pt x="1549222" y="2505570"/>
                </a:lnTo>
                <a:lnTo>
                  <a:pt x="1581455" y="2505570"/>
                </a:lnTo>
                <a:lnTo>
                  <a:pt x="1581455" y="2537803"/>
                </a:lnTo>
                <a:lnTo>
                  <a:pt x="1613687" y="2537803"/>
                </a:lnTo>
                <a:close/>
                <a:moveTo>
                  <a:pt x="1682267" y="2400643"/>
                </a:moveTo>
                <a:lnTo>
                  <a:pt x="1682267" y="2368410"/>
                </a:lnTo>
                <a:lnTo>
                  <a:pt x="1714500" y="2368410"/>
                </a:lnTo>
                <a:lnTo>
                  <a:pt x="1714500" y="2336178"/>
                </a:lnTo>
                <a:lnTo>
                  <a:pt x="1682267" y="2336178"/>
                </a:lnTo>
                <a:lnTo>
                  <a:pt x="1682267" y="2303945"/>
                </a:lnTo>
                <a:lnTo>
                  <a:pt x="1650035" y="2303945"/>
                </a:lnTo>
                <a:lnTo>
                  <a:pt x="1650035" y="2336178"/>
                </a:lnTo>
                <a:lnTo>
                  <a:pt x="1617802" y="2336178"/>
                </a:lnTo>
                <a:lnTo>
                  <a:pt x="1617802" y="2368410"/>
                </a:lnTo>
                <a:lnTo>
                  <a:pt x="1650035" y="2368410"/>
                </a:lnTo>
                <a:lnTo>
                  <a:pt x="1650035" y="2400643"/>
                </a:lnTo>
                <a:lnTo>
                  <a:pt x="1682267" y="2400643"/>
                </a:lnTo>
                <a:close/>
                <a:moveTo>
                  <a:pt x="1888007" y="2537803"/>
                </a:moveTo>
                <a:lnTo>
                  <a:pt x="1888007" y="2505570"/>
                </a:lnTo>
                <a:lnTo>
                  <a:pt x="1920240" y="2505570"/>
                </a:lnTo>
                <a:lnTo>
                  <a:pt x="1920240" y="2473338"/>
                </a:lnTo>
                <a:lnTo>
                  <a:pt x="1888007" y="2473338"/>
                </a:lnTo>
                <a:lnTo>
                  <a:pt x="1888007" y="2441105"/>
                </a:lnTo>
                <a:lnTo>
                  <a:pt x="1855775" y="2441105"/>
                </a:lnTo>
                <a:lnTo>
                  <a:pt x="1855775" y="2473338"/>
                </a:lnTo>
                <a:lnTo>
                  <a:pt x="1823542" y="2473338"/>
                </a:lnTo>
                <a:lnTo>
                  <a:pt x="1823542" y="2505570"/>
                </a:lnTo>
                <a:lnTo>
                  <a:pt x="1855775" y="2505570"/>
                </a:lnTo>
                <a:lnTo>
                  <a:pt x="1855775" y="2537803"/>
                </a:lnTo>
                <a:lnTo>
                  <a:pt x="1888007" y="2537803"/>
                </a:lnTo>
                <a:close/>
                <a:moveTo>
                  <a:pt x="2505227" y="2400643"/>
                </a:moveTo>
                <a:lnTo>
                  <a:pt x="2505227" y="2368410"/>
                </a:lnTo>
                <a:lnTo>
                  <a:pt x="2537460" y="2368410"/>
                </a:lnTo>
                <a:lnTo>
                  <a:pt x="2537460" y="2336178"/>
                </a:lnTo>
                <a:lnTo>
                  <a:pt x="2505227" y="2336178"/>
                </a:lnTo>
                <a:lnTo>
                  <a:pt x="2505227" y="2303945"/>
                </a:lnTo>
                <a:lnTo>
                  <a:pt x="2472995" y="2303945"/>
                </a:lnTo>
                <a:lnTo>
                  <a:pt x="2472995" y="2336178"/>
                </a:lnTo>
                <a:lnTo>
                  <a:pt x="2440762" y="2336178"/>
                </a:lnTo>
                <a:lnTo>
                  <a:pt x="2440762" y="2368410"/>
                </a:lnTo>
                <a:lnTo>
                  <a:pt x="2472995" y="2368410"/>
                </a:lnTo>
                <a:lnTo>
                  <a:pt x="2472995" y="2400643"/>
                </a:lnTo>
                <a:lnTo>
                  <a:pt x="2505227" y="2400643"/>
                </a:lnTo>
                <a:close/>
                <a:moveTo>
                  <a:pt x="2573807" y="2263483"/>
                </a:moveTo>
                <a:lnTo>
                  <a:pt x="2573807" y="2231250"/>
                </a:lnTo>
                <a:lnTo>
                  <a:pt x="2606040" y="2231250"/>
                </a:lnTo>
                <a:lnTo>
                  <a:pt x="2606040" y="2199018"/>
                </a:lnTo>
                <a:lnTo>
                  <a:pt x="2573807" y="2199018"/>
                </a:lnTo>
                <a:lnTo>
                  <a:pt x="2573807" y="2166785"/>
                </a:lnTo>
                <a:lnTo>
                  <a:pt x="2541575" y="2166785"/>
                </a:lnTo>
                <a:lnTo>
                  <a:pt x="2541575" y="2199018"/>
                </a:lnTo>
                <a:lnTo>
                  <a:pt x="2509342" y="2199018"/>
                </a:lnTo>
                <a:lnTo>
                  <a:pt x="2509342" y="2231250"/>
                </a:lnTo>
                <a:lnTo>
                  <a:pt x="2541575" y="2231250"/>
                </a:lnTo>
                <a:lnTo>
                  <a:pt x="2541575" y="2263483"/>
                </a:lnTo>
                <a:lnTo>
                  <a:pt x="2573807" y="2263483"/>
                </a:lnTo>
                <a:close/>
                <a:moveTo>
                  <a:pt x="2642387" y="2400643"/>
                </a:moveTo>
                <a:lnTo>
                  <a:pt x="2642387" y="2368410"/>
                </a:lnTo>
                <a:lnTo>
                  <a:pt x="2674620" y="2368410"/>
                </a:lnTo>
                <a:lnTo>
                  <a:pt x="2674620" y="2336178"/>
                </a:lnTo>
                <a:lnTo>
                  <a:pt x="2642387" y="2336178"/>
                </a:lnTo>
                <a:lnTo>
                  <a:pt x="2642387" y="2303945"/>
                </a:lnTo>
                <a:lnTo>
                  <a:pt x="2610155" y="2303945"/>
                </a:lnTo>
                <a:lnTo>
                  <a:pt x="2610155" y="2336178"/>
                </a:lnTo>
                <a:lnTo>
                  <a:pt x="2577922" y="2336178"/>
                </a:lnTo>
                <a:lnTo>
                  <a:pt x="2577922" y="2368410"/>
                </a:lnTo>
                <a:lnTo>
                  <a:pt x="2610155" y="2368410"/>
                </a:lnTo>
                <a:lnTo>
                  <a:pt x="2610155" y="2400643"/>
                </a:lnTo>
                <a:lnTo>
                  <a:pt x="2642387" y="2400643"/>
                </a:lnTo>
                <a:close/>
                <a:moveTo>
                  <a:pt x="2436647" y="2537803"/>
                </a:moveTo>
                <a:lnTo>
                  <a:pt x="2436647" y="2505570"/>
                </a:lnTo>
                <a:lnTo>
                  <a:pt x="2468880" y="2505570"/>
                </a:lnTo>
                <a:lnTo>
                  <a:pt x="2468880" y="2473338"/>
                </a:lnTo>
                <a:lnTo>
                  <a:pt x="2436647" y="2473338"/>
                </a:lnTo>
                <a:lnTo>
                  <a:pt x="2436647" y="2441105"/>
                </a:lnTo>
                <a:lnTo>
                  <a:pt x="2404415" y="2441105"/>
                </a:lnTo>
                <a:lnTo>
                  <a:pt x="2404415" y="2473338"/>
                </a:lnTo>
                <a:lnTo>
                  <a:pt x="2372182" y="2473338"/>
                </a:lnTo>
                <a:lnTo>
                  <a:pt x="2372182" y="2505570"/>
                </a:lnTo>
                <a:lnTo>
                  <a:pt x="2404415" y="2505570"/>
                </a:lnTo>
                <a:lnTo>
                  <a:pt x="2404415" y="2537803"/>
                </a:lnTo>
                <a:lnTo>
                  <a:pt x="2436647" y="2537803"/>
                </a:lnTo>
                <a:close/>
                <a:moveTo>
                  <a:pt x="2299487" y="2537803"/>
                </a:moveTo>
                <a:lnTo>
                  <a:pt x="2299487" y="2505570"/>
                </a:lnTo>
                <a:lnTo>
                  <a:pt x="2331720" y="2505570"/>
                </a:lnTo>
                <a:lnTo>
                  <a:pt x="2331720" y="2473338"/>
                </a:lnTo>
                <a:lnTo>
                  <a:pt x="2299487" y="2473338"/>
                </a:lnTo>
                <a:lnTo>
                  <a:pt x="2299487" y="2441105"/>
                </a:lnTo>
                <a:lnTo>
                  <a:pt x="2267255" y="2441105"/>
                </a:lnTo>
                <a:lnTo>
                  <a:pt x="2267255" y="2473338"/>
                </a:lnTo>
                <a:lnTo>
                  <a:pt x="2235022" y="2473338"/>
                </a:lnTo>
                <a:lnTo>
                  <a:pt x="2235022" y="2505570"/>
                </a:lnTo>
                <a:lnTo>
                  <a:pt x="2267255" y="2505570"/>
                </a:lnTo>
                <a:lnTo>
                  <a:pt x="2267255" y="2537803"/>
                </a:lnTo>
                <a:lnTo>
                  <a:pt x="2299487" y="2537803"/>
                </a:lnTo>
                <a:close/>
                <a:moveTo>
                  <a:pt x="2230907" y="2400643"/>
                </a:moveTo>
                <a:lnTo>
                  <a:pt x="2230907" y="2368410"/>
                </a:lnTo>
                <a:lnTo>
                  <a:pt x="2263140" y="2368410"/>
                </a:lnTo>
                <a:lnTo>
                  <a:pt x="2263140" y="2336178"/>
                </a:lnTo>
                <a:lnTo>
                  <a:pt x="2230907" y="2336178"/>
                </a:lnTo>
                <a:lnTo>
                  <a:pt x="2230907" y="2303945"/>
                </a:lnTo>
                <a:lnTo>
                  <a:pt x="2198675" y="2303945"/>
                </a:lnTo>
                <a:lnTo>
                  <a:pt x="2198675" y="2336178"/>
                </a:lnTo>
                <a:lnTo>
                  <a:pt x="2166442" y="2336178"/>
                </a:lnTo>
                <a:lnTo>
                  <a:pt x="2166442" y="2368410"/>
                </a:lnTo>
                <a:lnTo>
                  <a:pt x="2198675" y="2368410"/>
                </a:lnTo>
                <a:lnTo>
                  <a:pt x="2198675" y="2400643"/>
                </a:lnTo>
                <a:lnTo>
                  <a:pt x="2230907" y="2400643"/>
                </a:lnTo>
                <a:close/>
                <a:moveTo>
                  <a:pt x="2162327" y="2537803"/>
                </a:moveTo>
                <a:lnTo>
                  <a:pt x="2162327" y="2505570"/>
                </a:lnTo>
                <a:lnTo>
                  <a:pt x="2194560" y="2505570"/>
                </a:lnTo>
                <a:lnTo>
                  <a:pt x="2194560" y="2473338"/>
                </a:lnTo>
                <a:lnTo>
                  <a:pt x="2162327" y="2473338"/>
                </a:lnTo>
                <a:lnTo>
                  <a:pt x="2162327" y="2441105"/>
                </a:lnTo>
                <a:lnTo>
                  <a:pt x="2130095" y="2441105"/>
                </a:lnTo>
                <a:lnTo>
                  <a:pt x="2130095" y="2473338"/>
                </a:lnTo>
                <a:lnTo>
                  <a:pt x="2097862" y="2473338"/>
                </a:lnTo>
                <a:lnTo>
                  <a:pt x="2097862" y="2505570"/>
                </a:lnTo>
                <a:lnTo>
                  <a:pt x="2130095" y="2505570"/>
                </a:lnTo>
                <a:lnTo>
                  <a:pt x="2130095" y="2537803"/>
                </a:lnTo>
                <a:lnTo>
                  <a:pt x="2162327" y="2537803"/>
                </a:lnTo>
                <a:close/>
                <a:moveTo>
                  <a:pt x="2368067" y="2400643"/>
                </a:moveTo>
                <a:lnTo>
                  <a:pt x="2368067" y="2368410"/>
                </a:lnTo>
                <a:lnTo>
                  <a:pt x="2400300" y="2368410"/>
                </a:lnTo>
                <a:lnTo>
                  <a:pt x="2400300" y="2336178"/>
                </a:lnTo>
                <a:lnTo>
                  <a:pt x="2368067" y="2336178"/>
                </a:lnTo>
                <a:lnTo>
                  <a:pt x="2368067" y="2303945"/>
                </a:lnTo>
                <a:lnTo>
                  <a:pt x="2335835" y="2303945"/>
                </a:lnTo>
                <a:lnTo>
                  <a:pt x="2335835" y="2336178"/>
                </a:lnTo>
                <a:lnTo>
                  <a:pt x="2303602" y="2336178"/>
                </a:lnTo>
                <a:lnTo>
                  <a:pt x="2303602" y="2368410"/>
                </a:lnTo>
                <a:lnTo>
                  <a:pt x="2335835" y="2368410"/>
                </a:lnTo>
                <a:lnTo>
                  <a:pt x="2335835" y="2400643"/>
                </a:lnTo>
                <a:lnTo>
                  <a:pt x="2368067" y="2400643"/>
                </a:lnTo>
                <a:close/>
                <a:moveTo>
                  <a:pt x="2093747" y="2400643"/>
                </a:moveTo>
                <a:lnTo>
                  <a:pt x="2093747" y="2368410"/>
                </a:lnTo>
                <a:lnTo>
                  <a:pt x="2125980" y="2368410"/>
                </a:lnTo>
                <a:lnTo>
                  <a:pt x="2125980" y="2336178"/>
                </a:lnTo>
                <a:lnTo>
                  <a:pt x="2093747" y="2336178"/>
                </a:lnTo>
                <a:lnTo>
                  <a:pt x="2093747" y="2303945"/>
                </a:lnTo>
                <a:lnTo>
                  <a:pt x="2061515" y="2303945"/>
                </a:lnTo>
                <a:lnTo>
                  <a:pt x="2061515" y="2336178"/>
                </a:lnTo>
                <a:lnTo>
                  <a:pt x="2029282" y="2336178"/>
                </a:lnTo>
                <a:lnTo>
                  <a:pt x="2029282" y="2368410"/>
                </a:lnTo>
                <a:lnTo>
                  <a:pt x="2061515" y="2368410"/>
                </a:lnTo>
                <a:lnTo>
                  <a:pt x="2061515" y="2400643"/>
                </a:lnTo>
                <a:lnTo>
                  <a:pt x="2093747" y="2400643"/>
                </a:lnTo>
                <a:close/>
                <a:moveTo>
                  <a:pt x="897026" y="1347597"/>
                </a:moveTo>
                <a:lnTo>
                  <a:pt x="897026" y="1377429"/>
                </a:lnTo>
                <a:lnTo>
                  <a:pt x="867194" y="1377429"/>
                </a:lnTo>
                <a:lnTo>
                  <a:pt x="867194" y="1406919"/>
                </a:lnTo>
                <a:lnTo>
                  <a:pt x="897026" y="1406919"/>
                </a:lnTo>
                <a:lnTo>
                  <a:pt x="897026" y="1436751"/>
                </a:lnTo>
                <a:lnTo>
                  <a:pt x="926516" y="1436751"/>
                </a:lnTo>
                <a:lnTo>
                  <a:pt x="926516" y="1406919"/>
                </a:lnTo>
                <a:lnTo>
                  <a:pt x="956348" y="1406919"/>
                </a:lnTo>
                <a:lnTo>
                  <a:pt x="956348" y="1377429"/>
                </a:lnTo>
                <a:lnTo>
                  <a:pt x="926516" y="1377429"/>
                </a:lnTo>
                <a:lnTo>
                  <a:pt x="926516" y="1347597"/>
                </a:lnTo>
                <a:lnTo>
                  <a:pt x="897026" y="1347597"/>
                </a:lnTo>
                <a:close/>
                <a:moveTo>
                  <a:pt x="1131570" y="2943111"/>
                </a:moveTo>
                <a:lnTo>
                  <a:pt x="1131570" y="2914993"/>
                </a:lnTo>
                <a:lnTo>
                  <a:pt x="1159688" y="2914993"/>
                </a:lnTo>
                <a:lnTo>
                  <a:pt x="1159688" y="2886875"/>
                </a:lnTo>
                <a:lnTo>
                  <a:pt x="1131570" y="2886875"/>
                </a:lnTo>
                <a:lnTo>
                  <a:pt x="1131570" y="2858757"/>
                </a:lnTo>
                <a:lnTo>
                  <a:pt x="1103452" y="2858757"/>
                </a:lnTo>
                <a:lnTo>
                  <a:pt x="1103452" y="2886875"/>
                </a:lnTo>
                <a:lnTo>
                  <a:pt x="1075334" y="2886875"/>
                </a:lnTo>
                <a:lnTo>
                  <a:pt x="1075334" y="2914993"/>
                </a:lnTo>
                <a:lnTo>
                  <a:pt x="1103452" y="2914993"/>
                </a:lnTo>
                <a:lnTo>
                  <a:pt x="1103452" y="2943111"/>
                </a:lnTo>
                <a:lnTo>
                  <a:pt x="1131570" y="2943111"/>
                </a:lnTo>
                <a:close/>
                <a:moveTo>
                  <a:pt x="1061618" y="3076156"/>
                </a:moveTo>
                <a:lnTo>
                  <a:pt x="1061618" y="3050781"/>
                </a:lnTo>
                <a:lnTo>
                  <a:pt x="1086993" y="3050781"/>
                </a:lnTo>
                <a:lnTo>
                  <a:pt x="1086993" y="3025407"/>
                </a:lnTo>
                <a:lnTo>
                  <a:pt x="1061618" y="3025407"/>
                </a:lnTo>
                <a:lnTo>
                  <a:pt x="1061618" y="3000032"/>
                </a:lnTo>
                <a:lnTo>
                  <a:pt x="1036244" y="3000032"/>
                </a:lnTo>
                <a:lnTo>
                  <a:pt x="1036244" y="3025407"/>
                </a:lnTo>
                <a:lnTo>
                  <a:pt x="1010869" y="3025407"/>
                </a:lnTo>
                <a:lnTo>
                  <a:pt x="1010869" y="3050781"/>
                </a:lnTo>
                <a:lnTo>
                  <a:pt x="1036244" y="3050781"/>
                </a:lnTo>
                <a:lnTo>
                  <a:pt x="1036244" y="3076156"/>
                </a:lnTo>
                <a:lnTo>
                  <a:pt x="1061618" y="3076156"/>
                </a:lnTo>
                <a:close/>
                <a:moveTo>
                  <a:pt x="650138" y="2527516"/>
                </a:moveTo>
                <a:lnTo>
                  <a:pt x="650138" y="2502141"/>
                </a:lnTo>
                <a:lnTo>
                  <a:pt x="675513" y="2502141"/>
                </a:lnTo>
                <a:lnTo>
                  <a:pt x="675513" y="2476767"/>
                </a:lnTo>
                <a:lnTo>
                  <a:pt x="650138" y="2476767"/>
                </a:lnTo>
                <a:lnTo>
                  <a:pt x="650138" y="2451392"/>
                </a:lnTo>
                <a:lnTo>
                  <a:pt x="624764" y="2451392"/>
                </a:lnTo>
                <a:lnTo>
                  <a:pt x="624764" y="2476767"/>
                </a:lnTo>
                <a:lnTo>
                  <a:pt x="599389" y="2476767"/>
                </a:lnTo>
                <a:lnTo>
                  <a:pt x="599389" y="2502141"/>
                </a:lnTo>
                <a:lnTo>
                  <a:pt x="624764" y="2502141"/>
                </a:lnTo>
                <a:lnTo>
                  <a:pt x="624764" y="2527516"/>
                </a:lnTo>
                <a:lnTo>
                  <a:pt x="650138" y="2527516"/>
                </a:lnTo>
                <a:close/>
                <a:moveTo>
                  <a:pt x="1267358" y="3213316"/>
                </a:moveTo>
                <a:lnTo>
                  <a:pt x="1267358" y="3187941"/>
                </a:lnTo>
                <a:lnTo>
                  <a:pt x="1292733" y="3187941"/>
                </a:lnTo>
                <a:lnTo>
                  <a:pt x="1292733" y="3162567"/>
                </a:lnTo>
                <a:lnTo>
                  <a:pt x="1267358" y="3162567"/>
                </a:lnTo>
                <a:lnTo>
                  <a:pt x="1267358" y="3137192"/>
                </a:lnTo>
                <a:lnTo>
                  <a:pt x="1241984" y="3137192"/>
                </a:lnTo>
                <a:lnTo>
                  <a:pt x="1241984" y="3162567"/>
                </a:lnTo>
                <a:lnTo>
                  <a:pt x="1216609" y="3162567"/>
                </a:lnTo>
                <a:lnTo>
                  <a:pt x="1216609" y="3187941"/>
                </a:lnTo>
                <a:lnTo>
                  <a:pt x="1241984" y="3187941"/>
                </a:lnTo>
                <a:lnTo>
                  <a:pt x="1241984" y="3213316"/>
                </a:lnTo>
                <a:lnTo>
                  <a:pt x="1267358" y="3213316"/>
                </a:lnTo>
                <a:close/>
                <a:moveTo>
                  <a:pt x="1337310" y="3080271"/>
                </a:moveTo>
                <a:lnTo>
                  <a:pt x="1337310" y="3052153"/>
                </a:lnTo>
                <a:lnTo>
                  <a:pt x="1365428" y="3052153"/>
                </a:lnTo>
                <a:lnTo>
                  <a:pt x="1365428" y="3024035"/>
                </a:lnTo>
                <a:lnTo>
                  <a:pt x="1337310" y="3024035"/>
                </a:lnTo>
                <a:lnTo>
                  <a:pt x="1337310" y="2995917"/>
                </a:lnTo>
                <a:lnTo>
                  <a:pt x="1309192" y="2995917"/>
                </a:lnTo>
                <a:lnTo>
                  <a:pt x="1309192" y="3024035"/>
                </a:lnTo>
                <a:lnTo>
                  <a:pt x="1281074" y="3024035"/>
                </a:lnTo>
                <a:lnTo>
                  <a:pt x="1281074" y="3052153"/>
                </a:lnTo>
                <a:lnTo>
                  <a:pt x="1309192" y="3052153"/>
                </a:lnTo>
                <a:lnTo>
                  <a:pt x="1309192" y="3080271"/>
                </a:lnTo>
                <a:lnTo>
                  <a:pt x="1337310" y="3080271"/>
                </a:lnTo>
                <a:close/>
                <a:moveTo>
                  <a:pt x="993381" y="2940368"/>
                </a:moveTo>
                <a:lnTo>
                  <a:pt x="993381" y="2913964"/>
                </a:lnTo>
                <a:lnTo>
                  <a:pt x="1019785" y="2913964"/>
                </a:lnTo>
                <a:lnTo>
                  <a:pt x="1019785" y="2887904"/>
                </a:lnTo>
                <a:lnTo>
                  <a:pt x="993381" y="2887904"/>
                </a:lnTo>
                <a:lnTo>
                  <a:pt x="993381" y="2861501"/>
                </a:lnTo>
                <a:lnTo>
                  <a:pt x="967321" y="2861501"/>
                </a:lnTo>
                <a:lnTo>
                  <a:pt x="967321" y="2887904"/>
                </a:lnTo>
                <a:lnTo>
                  <a:pt x="940918" y="2887904"/>
                </a:lnTo>
                <a:lnTo>
                  <a:pt x="940918" y="2913964"/>
                </a:lnTo>
                <a:lnTo>
                  <a:pt x="967321" y="2913964"/>
                </a:lnTo>
                <a:lnTo>
                  <a:pt x="967321" y="2940368"/>
                </a:lnTo>
                <a:lnTo>
                  <a:pt x="993381" y="2940368"/>
                </a:lnTo>
                <a:close/>
                <a:moveTo>
                  <a:pt x="786955" y="2801150"/>
                </a:moveTo>
                <a:lnTo>
                  <a:pt x="786955" y="2776118"/>
                </a:lnTo>
                <a:lnTo>
                  <a:pt x="811987" y="2776118"/>
                </a:lnTo>
                <a:lnTo>
                  <a:pt x="811987" y="2751430"/>
                </a:lnTo>
                <a:lnTo>
                  <a:pt x="786955" y="2751430"/>
                </a:lnTo>
                <a:lnTo>
                  <a:pt x="786955" y="2726398"/>
                </a:lnTo>
                <a:lnTo>
                  <a:pt x="762267" y="2726398"/>
                </a:lnTo>
                <a:lnTo>
                  <a:pt x="762267" y="2751430"/>
                </a:lnTo>
                <a:lnTo>
                  <a:pt x="737235" y="2751430"/>
                </a:lnTo>
                <a:lnTo>
                  <a:pt x="737235" y="2776118"/>
                </a:lnTo>
                <a:lnTo>
                  <a:pt x="762267" y="2776118"/>
                </a:lnTo>
                <a:lnTo>
                  <a:pt x="762267" y="2801150"/>
                </a:lnTo>
                <a:lnTo>
                  <a:pt x="786955" y="2801150"/>
                </a:lnTo>
                <a:close/>
                <a:moveTo>
                  <a:pt x="925487" y="2804579"/>
                </a:moveTo>
                <a:lnTo>
                  <a:pt x="925487" y="2777490"/>
                </a:lnTo>
                <a:lnTo>
                  <a:pt x="952576" y="2777490"/>
                </a:lnTo>
                <a:lnTo>
                  <a:pt x="952576" y="2750058"/>
                </a:lnTo>
                <a:lnTo>
                  <a:pt x="925487" y="2750058"/>
                </a:lnTo>
                <a:lnTo>
                  <a:pt x="925487" y="2722969"/>
                </a:lnTo>
                <a:lnTo>
                  <a:pt x="898055" y="2722969"/>
                </a:lnTo>
                <a:lnTo>
                  <a:pt x="898055" y="2750058"/>
                </a:lnTo>
                <a:lnTo>
                  <a:pt x="870966" y="2750058"/>
                </a:lnTo>
                <a:lnTo>
                  <a:pt x="870966" y="2777490"/>
                </a:lnTo>
                <a:lnTo>
                  <a:pt x="898055" y="2777490"/>
                </a:lnTo>
                <a:lnTo>
                  <a:pt x="898055" y="2804579"/>
                </a:lnTo>
                <a:lnTo>
                  <a:pt x="925487" y="2804579"/>
                </a:lnTo>
                <a:close/>
                <a:moveTo>
                  <a:pt x="718718" y="2664676"/>
                </a:moveTo>
                <a:lnTo>
                  <a:pt x="718718" y="2639301"/>
                </a:lnTo>
                <a:lnTo>
                  <a:pt x="744093" y="2639301"/>
                </a:lnTo>
                <a:lnTo>
                  <a:pt x="744093" y="2613927"/>
                </a:lnTo>
                <a:lnTo>
                  <a:pt x="718718" y="2613927"/>
                </a:lnTo>
                <a:lnTo>
                  <a:pt x="718718" y="2588552"/>
                </a:lnTo>
                <a:lnTo>
                  <a:pt x="693344" y="2588552"/>
                </a:lnTo>
                <a:lnTo>
                  <a:pt x="693344" y="2613927"/>
                </a:lnTo>
                <a:lnTo>
                  <a:pt x="667969" y="2613927"/>
                </a:lnTo>
                <a:lnTo>
                  <a:pt x="667969" y="2639301"/>
                </a:lnTo>
                <a:lnTo>
                  <a:pt x="693344" y="2639301"/>
                </a:lnTo>
                <a:lnTo>
                  <a:pt x="693344" y="2664676"/>
                </a:lnTo>
                <a:lnTo>
                  <a:pt x="718718" y="2664676"/>
                </a:lnTo>
                <a:close/>
                <a:moveTo>
                  <a:pt x="856907" y="2668105"/>
                </a:moveTo>
                <a:lnTo>
                  <a:pt x="856907" y="2640330"/>
                </a:lnTo>
                <a:lnTo>
                  <a:pt x="884682" y="2640330"/>
                </a:lnTo>
                <a:lnTo>
                  <a:pt x="884682" y="2612898"/>
                </a:lnTo>
                <a:lnTo>
                  <a:pt x="856907" y="2612898"/>
                </a:lnTo>
                <a:lnTo>
                  <a:pt x="856907" y="2585123"/>
                </a:lnTo>
                <a:lnTo>
                  <a:pt x="829475" y="2585123"/>
                </a:lnTo>
                <a:lnTo>
                  <a:pt x="829475" y="2612898"/>
                </a:lnTo>
                <a:lnTo>
                  <a:pt x="801700" y="2612898"/>
                </a:lnTo>
                <a:lnTo>
                  <a:pt x="801700" y="2640330"/>
                </a:lnTo>
                <a:lnTo>
                  <a:pt x="829475" y="2640330"/>
                </a:lnTo>
                <a:lnTo>
                  <a:pt x="829475" y="2668105"/>
                </a:lnTo>
                <a:lnTo>
                  <a:pt x="856907" y="2668105"/>
                </a:lnTo>
                <a:close/>
                <a:moveTo>
                  <a:pt x="1199464" y="3078213"/>
                </a:moveTo>
                <a:lnTo>
                  <a:pt x="1199464" y="3051467"/>
                </a:lnTo>
                <a:lnTo>
                  <a:pt x="1226210" y="3051467"/>
                </a:lnTo>
                <a:lnTo>
                  <a:pt x="1226210" y="3024721"/>
                </a:lnTo>
                <a:lnTo>
                  <a:pt x="1199464" y="3024721"/>
                </a:lnTo>
                <a:lnTo>
                  <a:pt x="1199464" y="2997975"/>
                </a:lnTo>
                <a:lnTo>
                  <a:pt x="1172718" y="2997975"/>
                </a:lnTo>
                <a:lnTo>
                  <a:pt x="1172718" y="3024721"/>
                </a:lnTo>
                <a:lnTo>
                  <a:pt x="1145972" y="3024721"/>
                </a:lnTo>
                <a:lnTo>
                  <a:pt x="1145972" y="3051467"/>
                </a:lnTo>
                <a:lnTo>
                  <a:pt x="1172718" y="3051467"/>
                </a:lnTo>
                <a:lnTo>
                  <a:pt x="1172718" y="3078213"/>
                </a:lnTo>
                <a:lnTo>
                  <a:pt x="1199464" y="3078213"/>
                </a:lnTo>
                <a:close/>
                <a:moveTo>
                  <a:pt x="1884921" y="3351505"/>
                </a:moveTo>
                <a:lnTo>
                  <a:pt x="1884921" y="3325444"/>
                </a:lnTo>
                <a:lnTo>
                  <a:pt x="1910982" y="3325444"/>
                </a:lnTo>
                <a:lnTo>
                  <a:pt x="1910982" y="3299384"/>
                </a:lnTo>
                <a:lnTo>
                  <a:pt x="1884921" y="3299384"/>
                </a:lnTo>
                <a:lnTo>
                  <a:pt x="1884921" y="3273323"/>
                </a:lnTo>
                <a:lnTo>
                  <a:pt x="1858861" y="3273323"/>
                </a:lnTo>
                <a:lnTo>
                  <a:pt x="1858861" y="3299384"/>
                </a:lnTo>
                <a:lnTo>
                  <a:pt x="1832800" y="3299384"/>
                </a:lnTo>
                <a:lnTo>
                  <a:pt x="1832800" y="3325444"/>
                </a:lnTo>
                <a:lnTo>
                  <a:pt x="1858861" y="3325444"/>
                </a:lnTo>
                <a:lnTo>
                  <a:pt x="1858861" y="3351505"/>
                </a:lnTo>
                <a:lnTo>
                  <a:pt x="1884921" y="3351505"/>
                </a:lnTo>
                <a:close/>
                <a:moveTo>
                  <a:pt x="2022081" y="3351505"/>
                </a:moveTo>
                <a:lnTo>
                  <a:pt x="2022081" y="3325444"/>
                </a:lnTo>
                <a:lnTo>
                  <a:pt x="2048142" y="3325444"/>
                </a:lnTo>
                <a:lnTo>
                  <a:pt x="2048142" y="3299384"/>
                </a:lnTo>
                <a:lnTo>
                  <a:pt x="2022081" y="3299384"/>
                </a:lnTo>
                <a:lnTo>
                  <a:pt x="2022081" y="3273323"/>
                </a:lnTo>
                <a:lnTo>
                  <a:pt x="1996021" y="3273323"/>
                </a:lnTo>
                <a:lnTo>
                  <a:pt x="1996021" y="3299384"/>
                </a:lnTo>
                <a:lnTo>
                  <a:pt x="1969960" y="3299384"/>
                </a:lnTo>
                <a:lnTo>
                  <a:pt x="1969960" y="3325444"/>
                </a:lnTo>
                <a:lnTo>
                  <a:pt x="1996021" y="3325444"/>
                </a:lnTo>
                <a:lnTo>
                  <a:pt x="1996021" y="3351505"/>
                </a:lnTo>
                <a:lnTo>
                  <a:pt x="2022081" y="3351505"/>
                </a:lnTo>
                <a:close/>
                <a:moveTo>
                  <a:pt x="1954873" y="3218117"/>
                </a:moveTo>
                <a:lnTo>
                  <a:pt x="1954873" y="3189656"/>
                </a:lnTo>
                <a:lnTo>
                  <a:pt x="1983334" y="3189656"/>
                </a:lnTo>
                <a:lnTo>
                  <a:pt x="1983334" y="3160852"/>
                </a:lnTo>
                <a:lnTo>
                  <a:pt x="1954873" y="3160852"/>
                </a:lnTo>
                <a:lnTo>
                  <a:pt x="1954873" y="3132392"/>
                </a:lnTo>
                <a:lnTo>
                  <a:pt x="1926069" y="3132392"/>
                </a:lnTo>
                <a:lnTo>
                  <a:pt x="1926069" y="3160852"/>
                </a:lnTo>
                <a:lnTo>
                  <a:pt x="1897609" y="3160852"/>
                </a:lnTo>
                <a:lnTo>
                  <a:pt x="1897609" y="3189656"/>
                </a:lnTo>
                <a:lnTo>
                  <a:pt x="1926069" y="3189656"/>
                </a:lnTo>
                <a:lnTo>
                  <a:pt x="1926069" y="3218117"/>
                </a:lnTo>
                <a:lnTo>
                  <a:pt x="1954873" y="3218117"/>
                </a:lnTo>
                <a:close/>
                <a:moveTo>
                  <a:pt x="1747761" y="3351162"/>
                </a:moveTo>
                <a:lnTo>
                  <a:pt x="1747761" y="3325444"/>
                </a:lnTo>
                <a:lnTo>
                  <a:pt x="1773479" y="3325444"/>
                </a:lnTo>
                <a:lnTo>
                  <a:pt x="1773479" y="3299384"/>
                </a:lnTo>
                <a:lnTo>
                  <a:pt x="1747761" y="3299384"/>
                </a:lnTo>
                <a:lnTo>
                  <a:pt x="1747761" y="3273666"/>
                </a:lnTo>
                <a:lnTo>
                  <a:pt x="1721701" y="3273666"/>
                </a:lnTo>
                <a:lnTo>
                  <a:pt x="1721701" y="3299384"/>
                </a:lnTo>
                <a:lnTo>
                  <a:pt x="1695983" y="3299384"/>
                </a:lnTo>
                <a:lnTo>
                  <a:pt x="1695983" y="3325444"/>
                </a:lnTo>
                <a:lnTo>
                  <a:pt x="1721701" y="3325444"/>
                </a:lnTo>
                <a:lnTo>
                  <a:pt x="1721701" y="3351162"/>
                </a:lnTo>
                <a:lnTo>
                  <a:pt x="1747761" y="3351162"/>
                </a:lnTo>
                <a:close/>
                <a:moveTo>
                  <a:pt x="1817370" y="3217774"/>
                </a:moveTo>
                <a:lnTo>
                  <a:pt x="1817370" y="3189313"/>
                </a:lnTo>
                <a:lnTo>
                  <a:pt x="1845831" y="3189313"/>
                </a:lnTo>
                <a:lnTo>
                  <a:pt x="1845831" y="3161195"/>
                </a:lnTo>
                <a:lnTo>
                  <a:pt x="1817370" y="3161195"/>
                </a:lnTo>
                <a:lnTo>
                  <a:pt x="1817370" y="3132734"/>
                </a:lnTo>
                <a:lnTo>
                  <a:pt x="1789252" y="3132734"/>
                </a:lnTo>
                <a:lnTo>
                  <a:pt x="1789252" y="3161195"/>
                </a:lnTo>
                <a:lnTo>
                  <a:pt x="1760791" y="3161195"/>
                </a:lnTo>
                <a:lnTo>
                  <a:pt x="1760791" y="3189313"/>
                </a:lnTo>
                <a:lnTo>
                  <a:pt x="1789252" y="3189313"/>
                </a:lnTo>
                <a:lnTo>
                  <a:pt x="1789252" y="3217774"/>
                </a:lnTo>
                <a:lnTo>
                  <a:pt x="1817370" y="3217774"/>
                </a:lnTo>
                <a:close/>
                <a:moveTo>
                  <a:pt x="1475156" y="3081985"/>
                </a:moveTo>
                <a:lnTo>
                  <a:pt x="1475156" y="3052839"/>
                </a:lnTo>
                <a:lnTo>
                  <a:pt x="1504302" y="3052839"/>
                </a:lnTo>
                <a:lnTo>
                  <a:pt x="1504302" y="3023349"/>
                </a:lnTo>
                <a:lnTo>
                  <a:pt x="1475156" y="3023349"/>
                </a:lnTo>
                <a:lnTo>
                  <a:pt x="1475156" y="2994203"/>
                </a:lnTo>
                <a:lnTo>
                  <a:pt x="1445666" y="2994203"/>
                </a:lnTo>
                <a:lnTo>
                  <a:pt x="1445666" y="3023349"/>
                </a:lnTo>
                <a:lnTo>
                  <a:pt x="1416520" y="3023349"/>
                </a:lnTo>
                <a:lnTo>
                  <a:pt x="1416520" y="3052839"/>
                </a:lnTo>
                <a:lnTo>
                  <a:pt x="1445666" y="3052839"/>
                </a:lnTo>
                <a:lnTo>
                  <a:pt x="1445666" y="3081985"/>
                </a:lnTo>
                <a:lnTo>
                  <a:pt x="1475156" y="3081985"/>
                </a:lnTo>
                <a:close/>
                <a:moveTo>
                  <a:pt x="1680210" y="3217431"/>
                </a:moveTo>
                <a:lnTo>
                  <a:pt x="1680210" y="3189313"/>
                </a:lnTo>
                <a:lnTo>
                  <a:pt x="1708328" y="3189313"/>
                </a:lnTo>
                <a:lnTo>
                  <a:pt x="1708328" y="3161195"/>
                </a:lnTo>
                <a:lnTo>
                  <a:pt x="1680210" y="3161195"/>
                </a:lnTo>
                <a:lnTo>
                  <a:pt x="1680210" y="3133077"/>
                </a:lnTo>
                <a:lnTo>
                  <a:pt x="1652092" y="3133077"/>
                </a:lnTo>
                <a:lnTo>
                  <a:pt x="1652092" y="3161195"/>
                </a:lnTo>
                <a:lnTo>
                  <a:pt x="1623974" y="3161195"/>
                </a:lnTo>
                <a:lnTo>
                  <a:pt x="1623974" y="3189313"/>
                </a:lnTo>
                <a:lnTo>
                  <a:pt x="1652092" y="3189313"/>
                </a:lnTo>
                <a:lnTo>
                  <a:pt x="1652092" y="3217431"/>
                </a:lnTo>
                <a:lnTo>
                  <a:pt x="1680210" y="3217431"/>
                </a:lnTo>
                <a:close/>
                <a:moveTo>
                  <a:pt x="1542707" y="3216402"/>
                </a:moveTo>
                <a:lnTo>
                  <a:pt x="1542707" y="3188970"/>
                </a:lnTo>
                <a:lnTo>
                  <a:pt x="1570139" y="3188970"/>
                </a:lnTo>
                <a:lnTo>
                  <a:pt x="1570139" y="3161538"/>
                </a:lnTo>
                <a:lnTo>
                  <a:pt x="1542707" y="3161538"/>
                </a:lnTo>
                <a:lnTo>
                  <a:pt x="1542707" y="3134106"/>
                </a:lnTo>
                <a:lnTo>
                  <a:pt x="1515275" y="3134106"/>
                </a:lnTo>
                <a:lnTo>
                  <a:pt x="1515275" y="3161538"/>
                </a:lnTo>
                <a:lnTo>
                  <a:pt x="1487843" y="3161538"/>
                </a:lnTo>
                <a:lnTo>
                  <a:pt x="1487843" y="3188970"/>
                </a:lnTo>
                <a:lnTo>
                  <a:pt x="1515275" y="3188970"/>
                </a:lnTo>
                <a:lnTo>
                  <a:pt x="1515275" y="3216402"/>
                </a:lnTo>
                <a:lnTo>
                  <a:pt x="1542707" y="3216402"/>
                </a:lnTo>
                <a:close/>
                <a:moveTo>
                  <a:pt x="1610258" y="3350476"/>
                </a:moveTo>
                <a:lnTo>
                  <a:pt x="1610258" y="3325101"/>
                </a:lnTo>
                <a:lnTo>
                  <a:pt x="1635633" y="3325101"/>
                </a:lnTo>
                <a:lnTo>
                  <a:pt x="1635633" y="3299727"/>
                </a:lnTo>
                <a:lnTo>
                  <a:pt x="1610258" y="3299727"/>
                </a:lnTo>
                <a:lnTo>
                  <a:pt x="1610258" y="3274352"/>
                </a:lnTo>
                <a:lnTo>
                  <a:pt x="1584884" y="3274352"/>
                </a:lnTo>
                <a:lnTo>
                  <a:pt x="1584884" y="3299727"/>
                </a:lnTo>
                <a:lnTo>
                  <a:pt x="1559509" y="3299727"/>
                </a:lnTo>
                <a:lnTo>
                  <a:pt x="1559509" y="3325101"/>
                </a:lnTo>
                <a:lnTo>
                  <a:pt x="1584884" y="3325101"/>
                </a:lnTo>
                <a:lnTo>
                  <a:pt x="1584884" y="3350476"/>
                </a:lnTo>
                <a:lnTo>
                  <a:pt x="1610258" y="3350476"/>
                </a:lnTo>
                <a:close/>
                <a:moveTo>
                  <a:pt x="1405204" y="3215030"/>
                </a:moveTo>
                <a:lnTo>
                  <a:pt x="1405204" y="3188627"/>
                </a:lnTo>
                <a:lnTo>
                  <a:pt x="1431607" y="3188627"/>
                </a:lnTo>
                <a:lnTo>
                  <a:pt x="1431607" y="3161881"/>
                </a:lnTo>
                <a:lnTo>
                  <a:pt x="1405204" y="3161881"/>
                </a:lnTo>
                <a:lnTo>
                  <a:pt x="1405204" y="3135478"/>
                </a:lnTo>
                <a:lnTo>
                  <a:pt x="1378458" y="3135478"/>
                </a:lnTo>
                <a:lnTo>
                  <a:pt x="1378458" y="3161881"/>
                </a:lnTo>
                <a:lnTo>
                  <a:pt x="1352055" y="3161881"/>
                </a:lnTo>
                <a:lnTo>
                  <a:pt x="1352055" y="3188627"/>
                </a:lnTo>
                <a:lnTo>
                  <a:pt x="1378458" y="3188627"/>
                </a:lnTo>
                <a:lnTo>
                  <a:pt x="1378458" y="3215030"/>
                </a:lnTo>
                <a:lnTo>
                  <a:pt x="1405204" y="3215030"/>
                </a:lnTo>
                <a:close/>
                <a:moveTo>
                  <a:pt x="1172718" y="803415"/>
                </a:moveTo>
                <a:lnTo>
                  <a:pt x="1172718" y="830161"/>
                </a:lnTo>
                <a:lnTo>
                  <a:pt x="1145972" y="830161"/>
                </a:lnTo>
                <a:lnTo>
                  <a:pt x="1145972" y="856907"/>
                </a:lnTo>
                <a:lnTo>
                  <a:pt x="1172718" y="856907"/>
                </a:lnTo>
                <a:lnTo>
                  <a:pt x="1172718" y="883653"/>
                </a:lnTo>
                <a:lnTo>
                  <a:pt x="1199464" y="883653"/>
                </a:lnTo>
                <a:lnTo>
                  <a:pt x="1199464" y="856907"/>
                </a:lnTo>
                <a:lnTo>
                  <a:pt x="1226210" y="856907"/>
                </a:lnTo>
                <a:lnTo>
                  <a:pt x="1226210" y="830161"/>
                </a:lnTo>
                <a:lnTo>
                  <a:pt x="1199464" y="830161"/>
                </a:lnTo>
                <a:lnTo>
                  <a:pt x="1199464" y="803415"/>
                </a:lnTo>
                <a:lnTo>
                  <a:pt x="1172718" y="803415"/>
                </a:lnTo>
                <a:close/>
                <a:moveTo>
                  <a:pt x="1241984" y="668312"/>
                </a:moveTo>
                <a:lnTo>
                  <a:pt x="1241984" y="693687"/>
                </a:lnTo>
                <a:lnTo>
                  <a:pt x="1216609" y="693687"/>
                </a:lnTo>
                <a:lnTo>
                  <a:pt x="1216609" y="719061"/>
                </a:lnTo>
                <a:lnTo>
                  <a:pt x="1241984" y="719061"/>
                </a:lnTo>
                <a:lnTo>
                  <a:pt x="1241984" y="744436"/>
                </a:lnTo>
                <a:lnTo>
                  <a:pt x="1267358" y="744436"/>
                </a:lnTo>
                <a:lnTo>
                  <a:pt x="1267358" y="719061"/>
                </a:lnTo>
                <a:lnTo>
                  <a:pt x="1292733" y="719061"/>
                </a:lnTo>
                <a:lnTo>
                  <a:pt x="1292733" y="693687"/>
                </a:lnTo>
                <a:lnTo>
                  <a:pt x="1267358" y="693687"/>
                </a:lnTo>
                <a:lnTo>
                  <a:pt x="1267358" y="668312"/>
                </a:lnTo>
                <a:lnTo>
                  <a:pt x="1241984" y="668312"/>
                </a:lnTo>
                <a:close/>
                <a:moveTo>
                  <a:pt x="1309192" y="801357"/>
                </a:moveTo>
                <a:lnTo>
                  <a:pt x="1309192" y="829475"/>
                </a:lnTo>
                <a:lnTo>
                  <a:pt x="1281074" y="829475"/>
                </a:lnTo>
                <a:lnTo>
                  <a:pt x="1281074" y="857593"/>
                </a:lnTo>
                <a:lnTo>
                  <a:pt x="1309192" y="857593"/>
                </a:lnTo>
                <a:lnTo>
                  <a:pt x="1309192" y="885711"/>
                </a:lnTo>
                <a:lnTo>
                  <a:pt x="1337310" y="885711"/>
                </a:lnTo>
                <a:lnTo>
                  <a:pt x="1337310" y="857593"/>
                </a:lnTo>
                <a:lnTo>
                  <a:pt x="1365428" y="857593"/>
                </a:lnTo>
                <a:lnTo>
                  <a:pt x="1365428" y="829475"/>
                </a:lnTo>
                <a:lnTo>
                  <a:pt x="1337310" y="829475"/>
                </a:lnTo>
                <a:lnTo>
                  <a:pt x="1337310" y="801357"/>
                </a:lnTo>
                <a:lnTo>
                  <a:pt x="1309192" y="801357"/>
                </a:lnTo>
                <a:close/>
                <a:moveTo>
                  <a:pt x="1103452" y="938517"/>
                </a:moveTo>
                <a:lnTo>
                  <a:pt x="1103452" y="966635"/>
                </a:lnTo>
                <a:lnTo>
                  <a:pt x="1075334" y="966635"/>
                </a:lnTo>
                <a:lnTo>
                  <a:pt x="1075334" y="994753"/>
                </a:lnTo>
                <a:lnTo>
                  <a:pt x="1103452" y="994753"/>
                </a:lnTo>
                <a:lnTo>
                  <a:pt x="1103452" y="1022871"/>
                </a:lnTo>
                <a:lnTo>
                  <a:pt x="1131570" y="1022871"/>
                </a:lnTo>
                <a:lnTo>
                  <a:pt x="1131570" y="994753"/>
                </a:lnTo>
                <a:lnTo>
                  <a:pt x="1159688" y="994753"/>
                </a:lnTo>
                <a:lnTo>
                  <a:pt x="1159688" y="966635"/>
                </a:lnTo>
                <a:lnTo>
                  <a:pt x="1131570" y="966635"/>
                </a:lnTo>
                <a:lnTo>
                  <a:pt x="1131570" y="938517"/>
                </a:lnTo>
                <a:lnTo>
                  <a:pt x="1103452" y="938517"/>
                </a:lnTo>
                <a:close/>
                <a:moveTo>
                  <a:pt x="581215" y="2389670"/>
                </a:moveTo>
                <a:lnTo>
                  <a:pt x="581215" y="2364638"/>
                </a:lnTo>
                <a:lnTo>
                  <a:pt x="606247" y="2364638"/>
                </a:lnTo>
                <a:lnTo>
                  <a:pt x="606247" y="2339950"/>
                </a:lnTo>
                <a:lnTo>
                  <a:pt x="581215" y="2339950"/>
                </a:lnTo>
                <a:lnTo>
                  <a:pt x="581215" y="2314918"/>
                </a:lnTo>
                <a:lnTo>
                  <a:pt x="556527" y="2314918"/>
                </a:lnTo>
                <a:lnTo>
                  <a:pt x="556527" y="2339950"/>
                </a:lnTo>
                <a:lnTo>
                  <a:pt x="531495" y="2339950"/>
                </a:lnTo>
                <a:lnTo>
                  <a:pt x="531495" y="2364638"/>
                </a:lnTo>
                <a:lnTo>
                  <a:pt x="556527" y="2364638"/>
                </a:lnTo>
                <a:lnTo>
                  <a:pt x="556527" y="2389670"/>
                </a:lnTo>
                <a:lnTo>
                  <a:pt x="581215" y="2389670"/>
                </a:lnTo>
                <a:close/>
                <a:moveTo>
                  <a:pt x="1036244" y="805472"/>
                </a:moveTo>
                <a:lnTo>
                  <a:pt x="1036244" y="830847"/>
                </a:lnTo>
                <a:lnTo>
                  <a:pt x="1010869" y="830847"/>
                </a:lnTo>
                <a:lnTo>
                  <a:pt x="1010869" y="856221"/>
                </a:lnTo>
                <a:lnTo>
                  <a:pt x="1036244" y="856221"/>
                </a:lnTo>
                <a:lnTo>
                  <a:pt x="1036244" y="881596"/>
                </a:lnTo>
                <a:lnTo>
                  <a:pt x="1061618" y="881596"/>
                </a:lnTo>
                <a:lnTo>
                  <a:pt x="1061618" y="856221"/>
                </a:lnTo>
                <a:lnTo>
                  <a:pt x="1086993" y="856221"/>
                </a:lnTo>
                <a:lnTo>
                  <a:pt x="1086993" y="830847"/>
                </a:lnTo>
                <a:lnTo>
                  <a:pt x="1061618" y="830847"/>
                </a:lnTo>
                <a:lnTo>
                  <a:pt x="1061618" y="805472"/>
                </a:lnTo>
                <a:lnTo>
                  <a:pt x="1036244" y="805472"/>
                </a:lnTo>
                <a:close/>
                <a:moveTo>
                  <a:pt x="1515275" y="665226"/>
                </a:moveTo>
                <a:lnTo>
                  <a:pt x="1515275" y="692658"/>
                </a:lnTo>
                <a:lnTo>
                  <a:pt x="1487843" y="692658"/>
                </a:lnTo>
                <a:lnTo>
                  <a:pt x="1487843" y="720090"/>
                </a:lnTo>
                <a:lnTo>
                  <a:pt x="1515275" y="720090"/>
                </a:lnTo>
                <a:lnTo>
                  <a:pt x="1515275" y="747522"/>
                </a:lnTo>
                <a:lnTo>
                  <a:pt x="1542707" y="747522"/>
                </a:lnTo>
                <a:lnTo>
                  <a:pt x="1542707" y="720090"/>
                </a:lnTo>
                <a:lnTo>
                  <a:pt x="1570139" y="720090"/>
                </a:lnTo>
                <a:lnTo>
                  <a:pt x="1570139" y="692658"/>
                </a:lnTo>
                <a:lnTo>
                  <a:pt x="1542707" y="692658"/>
                </a:lnTo>
                <a:lnTo>
                  <a:pt x="1542707" y="665226"/>
                </a:lnTo>
                <a:lnTo>
                  <a:pt x="1515275" y="665226"/>
                </a:lnTo>
                <a:close/>
                <a:moveTo>
                  <a:pt x="1650035" y="932688"/>
                </a:moveTo>
                <a:lnTo>
                  <a:pt x="1650035" y="964578"/>
                </a:lnTo>
                <a:lnTo>
                  <a:pt x="1618145" y="964578"/>
                </a:lnTo>
                <a:lnTo>
                  <a:pt x="1618145" y="996810"/>
                </a:lnTo>
                <a:lnTo>
                  <a:pt x="1650035" y="996810"/>
                </a:lnTo>
                <a:lnTo>
                  <a:pt x="1650035" y="1028700"/>
                </a:lnTo>
                <a:lnTo>
                  <a:pt x="1682267" y="1028700"/>
                </a:lnTo>
                <a:lnTo>
                  <a:pt x="1682267" y="996810"/>
                </a:lnTo>
                <a:lnTo>
                  <a:pt x="1714157" y="996810"/>
                </a:lnTo>
                <a:lnTo>
                  <a:pt x="1714157" y="964578"/>
                </a:lnTo>
                <a:lnTo>
                  <a:pt x="1682267" y="964578"/>
                </a:lnTo>
                <a:lnTo>
                  <a:pt x="1682267" y="932688"/>
                </a:lnTo>
                <a:lnTo>
                  <a:pt x="1650035" y="932688"/>
                </a:lnTo>
                <a:close/>
                <a:moveTo>
                  <a:pt x="1448067" y="532524"/>
                </a:moveTo>
                <a:lnTo>
                  <a:pt x="1448067" y="556870"/>
                </a:lnTo>
                <a:lnTo>
                  <a:pt x="1423721" y="556870"/>
                </a:lnTo>
                <a:lnTo>
                  <a:pt x="1423721" y="581558"/>
                </a:lnTo>
                <a:lnTo>
                  <a:pt x="1448067" y="581558"/>
                </a:lnTo>
                <a:lnTo>
                  <a:pt x="1448067" y="605904"/>
                </a:lnTo>
                <a:lnTo>
                  <a:pt x="1472755" y="605904"/>
                </a:lnTo>
                <a:lnTo>
                  <a:pt x="1472755" y="581558"/>
                </a:lnTo>
                <a:lnTo>
                  <a:pt x="1497101" y="581558"/>
                </a:lnTo>
                <a:lnTo>
                  <a:pt x="1497101" y="556870"/>
                </a:lnTo>
                <a:lnTo>
                  <a:pt x="1472755" y="556870"/>
                </a:lnTo>
                <a:lnTo>
                  <a:pt x="1472755" y="532524"/>
                </a:lnTo>
                <a:lnTo>
                  <a:pt x="1448067" y="532524"/>
                </a:lnTo>
                <a:close/>
                <a:moveTo>
                  <a:pt x="1378458" y="666598"/>
                </a:moveTo>
                <a:lnTo>
                  <a:pt x="1378458" y="693001"/>
                </a:lnTo>
                <a:lnTo>
                  <a:pt x="1352055" y="693001"/>
                </a:lnTo>
                <a:lnTo>
                  <a:pt x="1352055" y="719747"/>
                </a:lnTo>
                <a:lnTo>
                  <a:pt x="1378458" y="719747"/>
                </a:lnTo>
                <a:lnTo>
                  <a:pt x="1378458" y="746150"/>
                </a:lnTo>
                <a:lnTo>
                  <a:pt x="1405204" y="746150"/>
                </a:lnTo>
                <a:lnTo>
                  <a:pt x="1405204" y="719747"/>
                </a:lnTo>
                <a:lnTo>
                  <a:pt x="1431607" y="719747"/>
                </a:lnTo>
                <a:lnTo>
                  <a:pt x="1431607" y="693001"/>
                </a:lnTo>
                <a:lnTo>
                  <a:pt x="1405204" y="693001"/>
                </a:lnTo>
                <a:lnTo>
                  <a:pt x="1405204" y="666598"/>
                </a:lnTo>
                <a:lnTo>
                  <a:pt x="1378458" y="666598"/>
                </a:lnTo>
                <a:close/>
                <a:moveTo>
                  <a:pt x="967321" y="941261"/>
                </a:moveTo>
                <a:lnTo>
                  <a:pt x="967321" y="967664"/>
                </a:lnTo>
                <a:lnTo>
                  <a:pt x="940918" y="967664"/>
                </a:lnTo>
                <a:lnTo>
                  <a:pt x="940918" y="993724"/>
                </a:lnTo>
                <a:lnTo>
                  <a:pt x="967321" y="993724"/>
                </a:lnTo>
                <a:lnTo>
                  <a:pt x="967321" y="1020128"/>
                </a:lnTo>
                <a:lnTo>
                  <a:pt x="993381" y="1020128"/>
                </a:lnTo>
                <a:lnTo>
                  <a:pt x="993381" y="993724"/>
                </a:lnTo>
                <a:lnTo>
                  <a:pt x="1019785" y="993724"/>
                </a:lnTo>
                <a:lnTo>
                  <a:pt x="1019785" y="967664"/>
                </a:lnTo>
                <a:lnTo>
                  <a:pt x="993381" y="967664"/>
                </a:lnTo>
                <a:lnTo>
                  <a:pt x="993381" y="941261"/>
                </a:lnTo>
                <a:lnTo>
                  <a:pt x="967321" y="941261"/>
                </a:lnTo>
                <a:close/>
                <a:moveTo>
                  <a:pt x="556527" y="1491958"/>
                </a:moveTo>
                <a:lnTo>
                  <a:pt x="556527" y="1516990"/>
                </a:lnTo>
                <a:lnTo>
                  <a:pt x="531495" y="1516990"/>
                </a:lnTo>
                <a:lnTo>
                  <a:pt x="531495" y="1541678"/>
                </a:lnTo>
                <a:lnTo>
                  <a:pt x="556527" y="1541678"/>
                </a:lnTo>
                <a:lnTo>
                  <a:pt x="556527" y="1566710"/>
                </a:lnTo>
                <a:lnTo>
                  <a:pt x="581215" y="1566710"/>
                </a:lnTo>
                <a:lnTo>
                  <a:pt x="581215" y="1541678"/>
                </a:lnTo>
                <a:lnTo>
                  <a:pt x="606247" y="1541678"/>
                </a:lnTo>
                <a:lnTo>
                  <a:pt x="606247" y="1516990"/>
                </a:lnTo>
                <a:lnTo>
                  <a:pt x="581215" y="1516990"/>
                </a:lnTo>
                <a:lnTo>
                  <a:pt x="581215" y="1491958"/>
                </a:lnTo>
                <a:lnTo>
                  <a:pt x="556527" y="1491958"/>
                </a:lnTo>
                <a:close/>
                <a:moveTo>
                  <a:pt x="512635" y="1977847"/>
                </a:moveTo>
                <a:lnTo>
                  <a:pt x="512635" y="1953158"/>
                </a:lnTo>
                <a:lnTo>
                  <a:pt x="537324" y="1953158"/>
                </a:lnTo>
                <a:lnTo>
                  <a:pt x="537324" y="1928470"/>
                </a:lnTo>
                <a:lnTo>
                  <a:pt x="512635" y="1928470"/>
                </a:lnTo>
                <a:lnTo>
                  <a:pt x="512635" y="1903781"/>
                </a:lnTo>
                <a:lnTo>
                  <a:pt x="487947" y="1903781"/>
                </a:lnTo>
                <a:lnTo>
                  <a:pt x="487947" y="1928470"/>
                </a:lnTo>
                <a:lnTo>
                  <a:pt x="463258" y="1928470"/>
                </a:lnTo>
                <a:lnTo>
                  <a:pt x="463258" y="1953158"/>
                </a:lnTo>
                <a:lnTo>
                  <a:pt x="487947" y="1953158"/>
                </a:lnTo>
                <a:lnTo>
                  <a:pt x="487947" y="1977847"/>
                </a:lnTo>
                <a:lnTo>
                  <a:pt x="512635" y="1977847"/>
                </a:lnTo>
                <a:close/>
                <a:moveTo>
                  <a:pt x="898055" y="1077049"/>
                </a:moveTo>
                <a:lnTo>
                  <a:pt x="898055" y="1104138"/>
                </a:lnTo>
                <a:lnTo>
                  <a:pt x="870966" y="1104138"/>
                </a:lnTo>
                <a:lnTo>
                  <a:pt x="870966" y="1131570"/>
                </a:lnTo>
                <a:lnTo>
                  <a:pt x="898055" y="1131570"/>
                </a:lnTo>
                <a:lnTo>
                  <a:pt x="898055" y="1158659"/>
                </a:lnTo>
                <a:lnTo>
                  <a:pt x="925487" y="1158659"/>
                </a:lnTo>
                <a:lnTo>
                  <a:pt x="925487" y="1131570"/>
                </a:lnTo>
                <a:lnTo>
                  <a:pt x="952576" y="1131570"/>
                </a:lnTo>
                <a:lnTo>
                  <a:pt x="952576" y="1104138"/>
                </a:lnTo>
                <a:lnTo>
                  <a:pt x="925487" y="1104138"/>
                </a:lnTo>
                <a:lnTo>
                  <a:pt x="925487" y="1077049"/>
                </a:lnTo>
                <a:lnTo>
                  <a:pt x="898055" y="1077049"/>
                </a:lnTo>
                <a:close/>
                <a:moveTo>
                  <a:pt x="512293" y="2251481"/>
                </a:moveTo>
                <a:lnTo>
                  <a:pt x="512293" y="2227136"/>
                </a:lnTo>
                <a:lnTo>
                  <a:pt x="536638" y="2227136"/>
                </a:lnTo>
                <a:lnTo>
                  <a:pt x="536638" y="2203133"/>
                </a:lnTo>
                <a:lnTo>
                  <a:pt x="512293" y="2203133"/>
                </a:lnTo>
                <a:lnTo>
                  <a:pt x="512293" y="2178787"/>
                </a:lnTo>
                <a:lnTo>
                  <a:pt x="488290" y="2178787"/>
                </a:lnTo>
                <a:lnTo>
                  <a:pt x="488290" y="2203133"/>
                </a:lnTo>
                <a:lnTo>
                  <a:pt x="463944" y="2203133"/>
                </a:lnTo>
                <a:lnTo>
                  <a:pt x="463944" y="2227136"/>
                </a:lnTo>
                <a:lnTo>
                  <a:pt x="488290" y="2227136"/>
                </a:lnTo>
                <a:lnTo>
                  <a:pt x="488290" y="2251481"/>
                </a:lnTo>
                <a:lnTo>
                  <a:pt x="512293" y="2251481"/>
                </a:lnTo>
                <a:close/>
                <a:moveTo>
                  <a:pt x="488290" y="1630147"/>
                </a:moveTo>
                <a:lnTo>
                  <a:pt x="488290" y="1654493"/>
                </a:lnTo>
                <a:lnTo>
                  <a:pt x="463944" y="1654493"/>
                </a:lnTo>
                <a:lnTo>
                  <a:pt x="463944" y="1678496"/>
                </a:lnTo>
                <a:lnTo>
                  <a:pt x="488290" y="1678496"/>
                </a:lnTo>
                <a:lnTo>
                  <a:pt x="488290" y="1702841"/>
                </a:lnTo>
                <a:lnTo>
                  <a:pt x="512293" y="1702841"/>
                </a:lnTo>
                <a:lnTo>
                  <a:pt x="512293" y="1678496"/>
                </a:lnTo>
                <a:lnTo>
                  <a:pt x="536638" y="1678496"/>
                </a:lnTo>
                <a:lnTo>
                  <a:pt x="536638" y="1654493"/>
                </a:lnTo>
                <a:lnTo>
                  <a:pt x="512293" y="1654493"/>
                </a:lnTo>
                <a:lnTo>
                  <a:pt x="512293" y="1630147"/>
                </a:lnTo>
                <a:lnTo>
                  <a:pt x="488290" y="1630147"/>
                </a:lnTo>
                <a:close/>
                <a:moveTo>
                  <a:pt x="830847" y="944004"/>
                </a:moveTo>
                <a:lnTo>
                  <a:pt x="830847" y="968350"/>
                </a:lnTo>
                <a:lnTo>
                  <a:pt x="806501" y="968350"/>
                </a:lnTo>
                <a:lnTo>
                  <a:pt x="806501" y="993038"/>
                </a:lnTo>
                <a:lnTo>
                  <a:pt x="830847" y="993038"/>
                </a:lnTo>
                <a:lnTo>
                  <a:pt x="830847" y="1017384"/>
                </a:lnTo>
                <a:lnTo>
                  <a:pt x="855535" y="1017384"/>
                </a:lnTo>
                <a:lnTo>
                  <a:pt x="855535" y="993038"/>
                </a:lnTo>
                <a:lnTo>
                  <a:pt x="879881" y="993038"/>
                </a:lnTo>
                <a:lnTo>
                  <a:pt x="879881" y="968350"/>
                </a:lnTo>
                <a:lnTo>
                  <a:pt x="855535" y="968350"/>
                </a:lnTo>
                <a:lnTo>
                  <a:pt x="855535" y="944004"/>
                </a:lnTo>
                <a:lnTo>
                  <a:pt x="830847" y="944004"/>
                </a:lnTo>
                <a:close/>
                <a:moveTo>
                  <a:pt x="761924" y="1080135"/>
                </a:moveTo>
                <a:lnTo>
                  <a:pt x="761924" y="1105167"/>
                </a:lnTo>
                <a:lnTo>
                  <a:pt x="736892" y="1105167"/>
                </a:lnTo>
                <a:lnTo>
                  <a:pt x="736892" y="1130541"/>
                </a:lnTo>
                <a:lnTo>
                  <a:pt x="761924" y="1130541"/>
                </a:lnTo>
                <a:lnTo>
                  <a:pt x="761924" y="1155573"/>
                </a:lnTo>
                <a:lnTo>
                  <a:pt x="787298" y="1155573"/>
                </a:lnTo>
                <a:lnTo>
                  <a:pt x="787298" y="1130541"/>
                </a:lnTo>
                <a:lnTo>
                  <a:pt x="812330" y="1130541"/>
                </a:lnTo>
                <a:lnTo>
                  <a:pt x="812330" y="1105167"/>
                </a:lnTo>
                <a:lnTo>
                  <a:pt x="787298" y="1105167"/>
                </a:lnTo>
                <a:lnTo>
                  <a:pt x="787298" y="1080135"/>
                </a:lnTo>
                <a:lnTo>
                  <a:pt x="761924" y="1080135"/>
                </a:lnTo>
                <a:close/>
                <a:moveTo>
                  <a:pt x="624764" y="1354112"/>
                </a:moveTo>
                <a:lnTo>
                  <a:pt x="624764" y="1379487"/>
                </a:lnTo>
                <a:lnTo>
                  <a:pt x="599389" y="1379487"/>
                </a:lnTo>
                <a:lnTo>
                  <a:pt x="599389" y="1404861"/>
                </a:lnTo>
                <a:lnTo>
                  <a:pt x="624764" y="1404861"/>
                </a:lnTo>
                <a:lnTo>
                  <a:pt x="624764" y="1430236"/>
                </a:lnTo>
                <a:lnTo>
                  <a:pt x="650138" y="1430236"/>
                </a:lnTo>
                <a:lnTo>
                  <a:pt x="650138" y="1404861"/>
                </a:lnTo>
                <a:lnTo>
                  <a:pt x="675513" y="1404861"/>
                </a:lnTo>
                <a:lnTo>
                  <a:pt x="675513" y="1379487"/>
                </a:lnTo>
                <a:lnTo>
                  <a:pt x="650138" y="1379487"/>
                </a:lnTo>
                <a:lnTo>
                  <a:pt x="650138" y="1354112"/>
                </a:lnTo>
                <a:lnTo>
                  <a:pt x="624764" y="1354112"/>
                </a:lnTo>
                <a:close/>
                <a:moveTo>
                  <a:pt x="693344" y="1216952"/>
                </a:moveTo>
                <a:lnTo>
                  <a:pt x="693344" y="1242327"/>
                </a:lnTo>
                <a:lnTo>
                  <a:pt x="667969" y="1242327"/>
                </a:lnTo>
                <a:lnTo>
                  <a:pt x="667969" y="1267701"/>
                </a:lnTo>
                <a:lnTo>
                  <a:pt x="693344" y="1267701"/>
                </a:lnTo>
                <a:lnTo>
                  <a:pt x="693344" y="1293076"/>
                </a:lnTo>
                <a:lnTo>
                  <a:pt x="718718" y="1293076"/>
                </a:lnTo>
                <a:lnTo>
                  <a:pt x="718718" y="1267701"/>
                </a:lnTo>
                <a:lnTo>
                  <a:pt x="744093" y="1267701"/>
                </a:lnTo>
                <a:lnTo>
                  <a:pt x="744093" y="1242327"/>
                </a:lnTo>
                <a:lnTo>
                  <a:pt x="718718" y="1242327"/>
                </a:lnTo>
                <a:lnTo>
                  <a:pt x="718718" y="1216952"/>
                </a:lnTo>
                <a:lnTo>
                  <a:pt x="693344" y="1216952"/>
                </a:lnTo>
                <a:close/>
                <a:moveTo>
                  <a:pt x="3577819" y="1280732"/>
                </a:moveTo>
                <a:lnTo>
                  <a:pt x="3594964" y="1280732"/>
                </a:lnTo>
                <a:lnTo>
                  <a:pt x="3594964" y="1263587"/>
                </a:lnTo>
                <a:lnTo>
                  <a:pt x="3612109" y="1263587"/>
                </a:lnTo>
                <a:lnTo>
                  <a:pt x="3612109" y="1246442"/>
                </a:lnTo>
                <a:lnTo>
                  <a:pt x="3594964" y="1246442"/>
                </a:lnTo>
                <a:lnTo>
                  <a:pt x="3594964" y="1229297"/>
                </a:lnTo>
                <a:lnTo>
                  <a:pt x="3577819" y="1229297"/>
                </a:lnTo>
                <a:lnTo>
                  <a:pt x="3577819" y="1246442"/>
                </a:lnTo>
                <a:lnTo>
                  <a:pt x="3560674" y="1246442"/>
                </a:lnTo>
                <a:lnTo>
                  <a:pt x="3560674" y="1263587"/>
                </a:lnTo>
                <a:lnTo>
                  <a:pt x="3577819" y="1263587"/>
                </a:lnTo>
                <a:lnTo>
                  <a:pt x="3577819" y="1280732"/>
                </a:lnTo>
                <a:close/>
                <a:moveTo>
                  <a:pt x="3507867" y="1421663"/>
                </a:moveTo>
                <a:lnTo>
                  <a:pt x="3527755" y="1421663"/>
                </a:lnTo>
                <a:lnTo>
                  <a:pt x="3527755" y="1402118"/>
                </a:lnTo>
                <a:lnTo>
                  <a:pt x="3547301" y="1402118"/>
                </a:lnTo>
                <a:lnTo>
                  <a:pt x="3547301" y="1382230"/>
                </a:lnTo>
                <a:lnTo>
                  <a:pt x="3527755" y="1382230"/>
                </a:lnTo>
                <a:lnTo>
                  <a:pt x="3527755" y="1362685"/>
                </a:lnTo>
                <a:lnTo>
                  <a:pt x="3507867" y="1362685"/>
                </a:lnTo>
                <a:lnTo>
                  <a:pt x="3507867" y="1382230"/>
                </a:lnTo>
                <a:lnTo>
                  <a:pt x="3488322" y="1382230"/>
                </a:lnTo>
                <a:lnTo>
                  <a:pt x="3488322" y="1402118"/>
                </a:lnTo>
                <a:lnTo>
                  <a:pt x="3507867" y="1402118"/>
                </a:lnTo>
                <a:lnTo>
                  <a:pt x="3507867" y="1421663"/>
                </a:lnTo>
                <a:close/>
                <a:moveTo>
                  <a:pt x="3509239" y="1143572"/>
                </a:moveTo>
                <a:lnTo>
                  <a:pt x="3526384" y="1143572"/>
                </a:lnTo>
                <a:lnTo>
                  <a:pt x="3526384" y="1126427"/>
                </a:lnTo>
                <a:lnTo>
                  <a:pt x="3543529" y="1126427"/>
                </a:lnTo>
                <a:lnTo>
                  <a:pt x="3543529" y="1109282"/>
                </a:lnTo>
                <a:lnTo>
                  <a:pt x="3526384" y="1109282"/>
                </a:lnTo>
                <a:lnTo>
                  <a:pt x="3526384" y="1092137"/>
                </a:lnTo>
                <a:lnTo>
                  <a:pt x="3509239" y="1092137"/>
                </a:lnTo>
                <a:lnTo>
                  <a:pt x="3509239" y="1109282"/>
                </a:lnTo>
                <a:lnTo>
                  <a:pt x="3492094" y="1109282"/>
                </a:lnTo>
                <a:lnTo>
                  <a:pt x="3492094" y="1126427"/>
                </a:lnTo>
                <a:lnTo>
                  <a:pt x="3509239" y="1126427"/>
                </a:lnTo>
                <a:lnTo>
                  <a:pt x="3509239" y="1143572"/>
                </a:lnTo>
                <a:close/>
                <a:moveTo>
                  <a:pt x="3510953" y="864108"/>
                </a:moveTo>
                <a:lnTo>
                  <a:pt x="3524669" y="864108"/>
                </a:lnTo>
                <a:lnTo>
                  <a:pt x="3524669" y="850392"/>
                </a:lnTo>
                <a:lnTo>
                  <a:pt x="3538385" y="850392"/>
                </a:lnTo>
                <a:lnTo>
                  <a:pt x="3538385" y="836676"/>
                </a:lnTo>
                <a:lnTo>
                  <a:pt x="3524669" y="836676"/>
                </a:lnTo>
                <a:lnTo>
                  <a:pt x="3524669" y="822960"/>
                </a:lnTo>
                <a:lnTo>
                  <a:pt x="3510953" y="822960"/>
                </a:lnTo>
                <a:lnTo>
                  <a:pt x="3510953" y="836676"/>
                </a:lnTo>
                <a:lnTo>
                  <a:pt x="3497237" y="836676"/>
                </a:lnTo>
                <a:lnTo>
                  <a:pt x="3497237" y="850392"/>
                </a:lnTo>
                <a:lnTo>
                  <a:pt x="3510953" y="850392"/>
                </a:lnTo>
                <a:lnTo>
                  <a:pt x="3510953" y="864108"/>
                </a:lnTo>
                <a:close/>
                <a:moveTo>
                  <a:pt x="3507181" y="1698384"/>
                </a:moveTo>
                <a:lnTo>
                  <a:pt x="3528441" y="1698384"/>
                </a:lnTo>
                <a:lnTo>
                  <a:pt x="3528441" y="1677124"/>
                </a:lnTo>
                <a:lnTo>
                  <a:pt x="3549701" y="1677124"/>
                </a:lnTo>
                <a:lnTo>
                  <a:pt x="3549701" y="1655864"/>
                </a:lnTo>
                <a:lnTo>
                  <a:pt x="3528441" y="1655864"/>
                </a:lnTo>
                <a:lnTo>
                  <a:pt x="3528441" y="1634604"/>
                </a:lnTo>
                <a:lnTo>
                  <a:pt x="3507181" y="1634604"/>
                </a:lnTo>
                <a:lnTo>
                  <a:pt x="3507181" y="1655864"/>
                </a:lnTo>
                <a:lnTo>
                  <a:pt x="3485921" y="1655864"/>
                </a:lnTo>
                <a:lnTo>
                  <a:pt x="3485921" y="1677124"/>
                </a:lnTo>
                <a:lnTo>
                  <a:pt x="3507181" y="1677124"/>
                </a:lnTo>
                <a:lnTo>
                  <a:pt x="3507181" y="1698384"/>
                </a:lnTo>
                <a:close/>
                <a:moveTo>
                  <a:pt x="1652092" y="664540"/>
                </a:moveTo>
                <a:lnTo>
                  <a:pt x="1652092" y="692315"/>
                </a:lnTo>
                <a:lnTo>
                  <a:pt x="1624317" y="692315"/>
                </a:lnTo>
                <a:lnTo>
                  <a:pt x="1624317" y="720433"/>
                </a:lnTo>
                <a:lnTo>
                  <a:pt x="1652092" y="720433"/>
                </a:lnTo>
                <a:lnTo>
                  <a:pt x="1652092" y="748208"/>
                </a:lnTo>
                <a:lnTo>
                  <a:pt x="1680210" y="748208"/>
                </a:lnTo>
                <a:lnTo>
                  <a:pt x="1680210" y="720433"/>
                </a:lnTo>
                <a:lnTo>
                  <a:pt x="1707985" y="720433"/>
                </a:lnTo>
                <a:lnTo>
                  <a:pt x="1707985" y="692315"/>
                </a:lnTo>
                <a:lnTo>
                  <a:pt x="1680210" y="692315"/>
                </a:lnTo>
                <a:lnTo>
                  <a:pt x="1680210" y="664540"/>
                </a:lnTo>
                <a:lnTo>
                  <a:pt x="1652092" y="664540"/>
                </a:lnTo>
                <a:close/>
                <a:moveTo>
                  <a:pt x="3576790" y="1557795"/>
                </a:moveTo>
                <a:lnTo>
                  <a:pt x="3595993" y="1557795"/>
                </a:lnTo>
                <a:lnTo>
                  <a:pt x="3595993" y="1538935"/>
                </a:lnTo>
                <a:lnTo>
                  <a:pt x="3614852" y="1538935"/>
                </a:lnTo>
                <a:lnTo>
                  <a:pt x="3614852" y="1519733"/>
                </a:lnTo>
                <a:lnTo>
                  <a:pt x="3595993" y="1519733"/>
                </a:lnTo>
                <a:lnTo>
                  <a:pt x="3595993" y="1500873"/>
                </a:lnTo>
                <a:lnTo>
                  <a:pt x="3576790" y="1500873"/>
                </a:lnTo>
                <a:lnTo>
                  <a:pt x="3576790" y="1519733"/>
                </a:lnTo>
                <a:lnTo>
                  <a:pt x="3557930" y="1519733"/>
                </a:lnTo>
                <a:lnTo>
                  <a:pt x="3557930" y="1538935"/>
                </a:lnTo>
                <a:lnTo>
                  <a:pt x="3576790" y="1538935"/>
                </a:lnTo>
                <a:lnTo>
                  <a:pt x="3576790" y="1557795"/>
                </a:lnTo>
                <a:close/>
                <a:moveTo>
                  <a:pt x="3439287" y="1284846"/>
                </a:moveTo>
                <a:lnTo>
                  <a:pt x="3459175" y="1284846"/>
                </a:lnTo>
                <a:lnTo>
                  <a:pt x="3459175" y="1264958"/>
                </a:lnTo>
                <a:lnTo>
                  <a:pt x="3479063" y="1264958"/>
                </a:lnTo>
                <a:lnTo>
                  <a:pt x="3479063" y="1245070"/>
                </a:lnTo>
                <a:lnTo>
                  <a:pt x="3459175" y="1245070"/>
                </a:lnTo>
                <a:lnTo>
                  <a:pt x="3459175" y="1225182"/>
                </a:lnTo>
                <a:lnTo>
                  <a:pt x="3439287" y="1225182"/>
                </a:lnTo>
                <a:lnTo>
                  <a:pt x="3439287" y="1245070"/>
                </a:lnTo>
                <a:lnTo>
                  <a:pt x="3419399" y="1245070"/>
                </a:lnTo>
                <a:lnTo>
                  <a:pt x="3419399" y="1264958"/>
                </a:lnTo>
                <a:lnTo>
                  <a:pt x="3439287" y="1264958"/>
                </a:lnTo>
                <a:lnTo>
                  <a:pt x="3439287" y="1284846"/>
                </a:lnTo>
                <a:close/>
                <a:moveTo>
                  <a:pt x="3438259" y="1562595"/>
                </a:moveTo>
                <a:lnTo>
                  <a:pt x="3460204" y="1562595"/>
                </a:lnTo>
                <a:lnTo>
                  <a:pt x="3460204" y="1540307"/>
                </a:lnTo>
                <a:lnTo>
                  <a:pt x="3482492" y="1540307"/>
                </a:lnTo>
                <a:lnTo>
                  <a:pt x="3482492" y="1518361"/>
                </a:lnTo>
                <a:lnTo>
                  <a:pt x="3460204" y="1518361"/>
                </a:lnTo>
                <a:lnTo>
                  <a:pt x="3460204" y="1496073"/>
                </a:lnTo>
                <a:lnTo>
                  <a:pt x="3438259" y="1496073"/>
                </a:lnTo>
                <a:lnTo>
                  <a:pt x="3438259" y="1518361"/>
                </a:lnTo>
                <a:lnTo>
                  <a:pt x="3415970" y="1518361"/>
                </a:lnTo>
                <a:lnTo>
                  <a:pt x="3415970" y="1540307"/>
                </a:lnTo>
                <a:lnTo>
                  <a:pt x="3438259" y="1540307"/>
                </a:lnTo>
                <a:lnTo>
                  <a:pt x="3438259" y="1562595"/>
                </a:lnTo>
                <a:close/>
                <a:moveTo>
                  <a:pt x="3442716" y="725576"/>
                </a:moveTo>
                <a:lnTo>
                  <a:pt x="3455746" y="725576"/>
                </a:lnTo>
                <a:lnTo>
                  <a:pt x="3455746" y="712889"/>
                </a:lnTo>
                <a:lnTo>
                  <a:pt x="3468434" y="712889"/>
                </a:lnTo>
                <a:lnTo>
                  <a:pt x="3468434" y="699859"/>
                </a:lnTo>
                <a:lnTo>
                  <a:pt x="3455746" y="699859"/>
                </a:lnTo>
                <a:lnTo>
                  <a:pt x="3455746" y="687172"/>
                </a:lnTo>
                <a:lnTo>
                  <a:pt x="3442716" y="687172"/>
                </a:lnTo>
                <a:lnTo>
                  <a:pt x="3442716" y="699859"/>
                </a:lnTo>
                <a:lnTo>
                  <a:pt x="3430029" y="699859"/>
                </a:lnTo>
                <a:lnTo>
                  <a:pt x="3430029" y="712889"/>
                </a:lnTo>
                <a:lnTo>
                  <a:pt x="3442716" y="712889"/>
                </a:lnTo>
                <a:lnTo>
                  <a:pt x="3442716" y="725576"/>
                </a:lnTo>
                <a:close/>
                <a:moveTo>
                  <a:pt x="3440659" y="1006069"/>
                </a:moveTo>
                <a:lnTo>
                  <a:pt x="3457804" y="1006069"/>
                </a:lnTo>
                <a:lnTo>
                  <a:pt x="3457804" y="989267"/>
                </a:lnTo>
                <a:lnTo>
                  <a:pt x="3474606" y="989267"/>
                </a:lnTo>
                <a:lnTo>
                  <a:pt x="3474606" y="972122"/>
                </a:lnTo>
                <a:lnTo>
                  <a:pt x="3457804" y="972122"/>
                </a:lnTo>
                <a:lnTo>
                  <a:pt x="3457804" y="955319"/>
                </a:lnTo>
                <a:lnTo>
                  <a:pt x="3440659" y="955319"/>
                </a:lnTo>
                <a:lnTo>
                  <a:pt x="3440659" y="972122"/>
                </a:lnTo>
                <a:lnTo>
                  <a:pt x="3423857" y="972122"/>
                </a:lnTo>
                <a:lnTo>
                  <a:pt x="3423857" y="989267"/>
                </a:lnTo>
                <a:lnTo>
                  <a:pt x="3440659" y="989267"/>
                </a:lnTo>
                <a:lnTo>
                  <a:pt x="3440659" y="1006069"/>
                </a:lnTo>
                <a:close/>
                <a:moveTo>
                  <a:pt x="3579533" y="1001611"/>
                </a:moveTo>
                <a:lnTo>
                  <a:pt x="3593249" y="1001611"/>
                </a:lnTo>
                <a:lnTo>
                  <a:pt x="3593249" y="987552"/>
                </a:lnTo>
                <a:lnTo>
                  <a:pt x="3607308" y="987552"/>
                </a:lnTo>
                <a:lnTo>
                  <a:pt x="3607308" y="973836"/>
                </a:lnTo>
                <a:lnTo>
                  <a:pt x="3593249" y="973836"/>
                </a:lnTo>
                <a:lnTo>
                  <a:pt x="3593249" y="959777"/>
                </a:lnTo>
                <a:lnTo>
                  <a:pt x="3579533" y="959777"/>
                </a:lnTo>
                <a:lnTo>
                  <a:pt x="3579533" y="973836"/>
                </a:lnTo>
                <a:lnTo>
                  <a:pt x="3565474" y="973836"/>
                </a:lnTo>
                <a:lnTo>
                  <a:pt x="3565474" y="987552"/>
                </a:lnTo>
                <a:lnTo>
                  <a:pt x="3579533" y="987552"/>
                </a:lnTo>
                <a:lnTo>
                  <a:pt x="3579533" y="1001611"/>
                </a:lnTo>
                <a:close/>
                <a:moveTo>
                  <a:pt x="3368307" y="1903781"/>
                </a:moveTo>
                <a:lnTo>
                  <a:pt x="3368307" y="1928470"/>
                </a:lnTo>
                <a:lnTo>
                  <a:pt x="3343618" y="1928470"/>
                </a:lnTo>
                <a:lnTo>
                  <a:pt x="3343618" y="1953158"/>
                </a:lnTo>
                <a:lnTo>
                  <a:pt x="3368307" y="1953158"/>
                </a:lnTo>
                <a:lnTo>
                  <a:pt x="3368307" y="1977847"/>
                </a:lnTo>
                <a:lnTo>
                  <a:pt x="3392996" y="1977847"/>
                </a:lnTo>
                <a:lnTo>
                  <a:pt x="3392996" y="1953158"/>
                </a:lnTo>
                <a:lnTo>
                  <a:pt x="3417685" y="1953158"/>
                </a:lnTo>
                <a:lnTo>
                  <a:pt x="3417685" y="1928470"/>
                </a:lnTo>
                <a:lnTo>
                  <a:pt x="3392996" y="1928470"/>
                </a:lnTo>
                <a:lnTo>
                  <a:pt x="3392996" y="1903781"/>
                </a:lnTo>
                <a:lnTo>
                  <a:pt x="3368307" y="1903781"/>
                </a:lnTo>
                <a:close/>
                <a:moveTo>
                  <a:pt x="3716693" y="1275931"/>
                </a:moveTo>
                <a:lnTo>
                  <a:pt x="3730409" y="1275931"/>
                </a:lnTo>
                <a:lnTo>
                  <a:pt x="3730409" y="1261872"/>
                </a:lnTo>
                <a:lnTo>
                  <a:pt x="3744468" y="1261872"/>
                </a:lnTo>
                <a:lnTo>
                  <a:pt x="3744468" y="1248156"/>
                </a:lnTo>
                <a:lnTo>
                  <a:pt x="3730409" y="1248156"/>
                </a:lnTo>
                <a:lnTo>
                  <a:pt x="3730409" y="1234097"/>
                </a:lnTo>
                <a:lnTo>
                  <a:pt x="3716693" y="1234097"/>
                </a:lnTo>
                <a:lnTo>
                  <a:pt x="3716693" y="1248156"/>
                </a:lnTo>
                <a:lnTo>
                  <a:pt x="3702634" y="1248156"/>
                </a:lnTo>
                <a:lnTo>
                  <a:pt x="3702634" y="1261872"/>
                </a:lnTo>
                <a:lnTo>
                  <a:pt x="3716693" y="1261872"/>
                </a:lnTo>
                <a:lnTo>
                  <a:pt x="3716693" y="1275931"/>
                </a:lnTo>
                <a:close/>
                <a:moveTo>
                  <a:pt x="3784588" y="1688783"/>
                </a:moveTo>
                <a:lnTo>
                  <a:pt x="3799675" y="1688783"/>
                </a:lnTo>
                <a:lnTo>
                  <a:pt x="3799675" y="1674038"/>
                </a:lnTo>
                <a:lnTo>
                  <a:pt x="3814420" y="1674038"/>
                </a:lnTo>
                <a:lnTo>
                  <a:pt x="3814420" y="1658950"/>
                </a:lnTo>
                <a:lnTo>
                  <a:pt x="3799675" y="1658950"/>
                </a:lnTo>
                <a:lnTo>
                  <a:pt x="3799675" y="1644206"/>
                </a:lnTo>
                <a:lnTo>
                  <a:pt x="3784588" y="1644206"/>
                </a:lnTo>
                <a:lnTo>
                  <a:pt x="3784588" y="1658950"/>
                </a:lnTo>
                <a:lnTo>
                  <a:pt x="3769843" y="1658950"/>
                </a:lnTo>
                <a:lnTo>
                  <a:pt x="3769843" y="1674038"/>
                </a:lnTo>
                <a:lnTo>
                  <a:pt x="3784588" y="1674038"/>
                </a:lnTo>
                <a:lnTo>
                  <a:pt x="3784588" y="1688783"/>
                </a:lnTo>
                <a:close/>
                <a:moveTo>
                  <a:pt x="3854539" y="1548194"/>
                </a:moveTo>
                <a:lnTo>
                  <a:pt x="3866884" y="1548194"/>
                </a:lnTo>
                <a:lnTo>
                  <a:pt x="3866884" y="1535506"/>
                </a:lnTo>
                <a:lnTo>
                  <a:pt x="3879571" y="1535506"/>
                </a:lnTo>
                <a:lnTo>
                  <a:pt x="3879571" y="1523162"/>
                </a:lnTo>
                <a:lnTo>
                  <a:pt x="3866884" y="1523162"/>
                </a:lnTo>
                <a:lnTo>
                  <a:pt x="3866884" y="1510475"/>
                </a:lnTo>
                <a:lnTo>
                  <a:pt x="3854539" y="1510475"/>
                </a:lnTo>
                <a:lnTo>
                  <a:pt x="3854539" y="1523162"/>
                </a:lnTo>
                <a:lnTo>
                  <a:pt x="3841852" y="1523162"/>
                </a:lnTo>
                <a:lnTo>
                  <a:pt x="3841852" y="1535506"/>
                </a:lnTo>
                <a:lnTo>
                  <a:pt x="3854539" y="1535506"/>
                </a:lnTo>
                <a:lnTo>
                  <a:pt x="3854539" y="1548194"/>
                </a:lnTo>
                <a:close/>
                <a:moveTo>
                  <a:pt x="2091690" y="3217774"/>
                </a:moveTo>
                <a:lnTo>
                  <a:pt x="2091690" y="3189313"/>
                </a:lnTo>
                <a:lnTo>
                  <a:pt x="2120151" y="3189313"/>
                </a:lnTo>
                <a:lnTo>
                  <a:pt x="2120151" y="3161195"/>
                </a:lnTo>
                <a:lnTo>
                  <a:pt x="2091690" y="3161195"/>
                </a:lnTo>
                <a:lnTo>
                  <a:pt x="2091690" y="3132734"/>
                </a:lnTo>
                <a:lnTo>
                  <a:pt x="2063572" y="3132734"/>
                </a:lnTo>
                <a:lnTo>
                  <a:pt x="2063572" y="3161195"/>
                </a:lnTo>
                <a:lnTo>
                  <a:pt x="2035111" y="3161195"/>
                </a:lnTo>
                <a:lnTo>
                  <a:pt x="2035111" y="3189313"/>
                </a:lnTo>
                <a:lnTo>
                  <a:pt x="2063572" y="3189313"/>
                </a:lnTo>
                <a:lnTo>
                  <a:pt x="2063572" y="3217774"/>
                </a:lnTo>
                <a:lnTo>
                  <a:pt x="2091690" y="3217774"/>
                </a:lnTo>
                <a:close/>
                <a:moveTo>
                  <a:pt x="3645713" y="1693926"/>
                </a:moveTo>
                <a:lnTo>
                  <a:pt x="3664229" y="1693926"/>
                </a:lnTo>
                <a:lnTo>
                  <a:pt x="3664229" y="1675752"/>
                </a:lnTo>
                <a:lnTo>
                  <a:pt x="3682403" y="1675752"/>
                </a:lnTo>
                <a:lnTo>
                  <a:pt x="3682403" y="1657236"/>
                </a:lnTo>
                <a:lnTo>
                  <a:pt x="3664229" y="1657236"/>
                </a:lnTo>
                <a:lnTo>
                  <a:pt x="3664229" y="1639062"/>
                </a:lnTo>
                <a:lnTo>
                  <a:pt x="3645713" y="1639062"/>
                </a:lnTo>
                <a:lnTo>
                  <a:pt x="3645713" y="1657236"/>
                </a:lnTo>
                <a:lnTo>
                  <a:pt x="3627539" y="1657236"/>
                </a:lnTo>
                <a:lnTo>
                  <a:pt x="3627539" y="1675752"/>
                </a:lnTo>
                <a:lnTo>
                  <a:pt x="3645713" y="1675752"/>
                </a:lnTo>
                <a:lnTo>
                  <a:pt x="3645713" y="1693926"/>
                </a:lnTo>
                <a:close/>
                <a:moveTo>
                  <a:pt x="3646742" y="1417206"/>
                </a:moveTo>
                <a:lnTo>
                  <a:pt x="3663201" y="1417206"/>
                </a:lnTo>
                <a:lnTo>
                  <a:pt x="3663201" y="1400404"/>
                </a:lnTo>
                <a:lnTo>
                  <a:pt x="3680003" y="1400404"/>
                </a:lnTo>
                <a:lnTo>
                  <a:pt x="3680003" y="1383944"/>
                </a:lnTo>
                <a:lnTo>
                  <a:pt x="3663201" y="1383944"/>
                </a:lnTo>
                <a:lnTo>
                  <a:pt x="3663201" y="1367142"/>
                </a:lnTo>
                <a:lnTo>
                  <a:pt x="3646742" y="1367142"/>
                </a:lnTo>
                <a:lnTo>
                  <a:pt x="3646742" y="1383944"/>
                </a:lnTo>
                <a:lnTo>
                  <a:pt x="3629939" y="1383944"/>
                </a:lnTo>
                <a:lnTo>
                  <a:pt x="3629939" y="1400404"/>
                </a:lnTo>
                <a:lnTo>
                  <a:pt x="3646742" y="1400404"/>
                </a:lnTo>
                <a:lnTo>
                  <a:pt x="3646742" y="1417206"/>
                </a:lnTo>
                <a:close/>
                <a:moveTo>
                  <a:pt x="3715664" y="1552994"/>
                </a:moveTo>
                <a:lnTo>
                  <a:pt x="3731438" y="1552994"/>
                </a:lnTo>
                <a:lnTo>
                  <a:pt x="3731438" y="1537221"/>
                </a:lnTo>
                <a:lnTo>
                  <a:pt x="3747211" y="1537221"/>
                </a:lnTo>
                <a:lnTo>
                  <a:pt x="3747211" y="1521447"/>
                </a:lnTo>
                <a:lnTo>
                  <a:pt x="3731438" y="1521447"/>
                </a:lnTo>
                <a:lnTo>
                  <a:pt x="3731438" y="1505674"/>
                </a:lnTo>
                <a:lnTo>
                  <a:pt x="3715664" y="1505674"/>
                </a:lnTo>
                <a:lnTo>
                  <a:pt x="3715664" y="1521447"/>
                </a:lnTo>
                <a:lnTo>
                  <a:pt x="3699891" y="1521447"/>
                </a:lnTo>
                <a:lnTo>
                  <a:pt x="3699891" y="1537221"/>
                </a:lnTo>
                <a:lnTo>
                  <a:pt x="3715664" y="1537221"/>
                </a:lnTo>
                <a:lnTo>
                  <a:pt x="3715664" y="1552994"/>
                </a:lnTo>
                <a:close/>
                <a:moveTo>
                  <a:pt x="3647770" y="1139114"/>
                </a:moveTo>
                <a:lnTo>
                  <a:pt x="3662172" y="1139114"/>
                </a:lnTo>
                <a:lnTo>
                  <a:pt x="3662172" y="1125055"/>
                </a:lnTo>
                <a:lnTo>
                  <a:pt x="3676231" y="1125055"/>
                </a:lnTo>
                <a:lnTo>
                  <a:pt x="3676231" y="1110653"/>
                </a:lnTo>
                <a:lnTo>
                  <a:pt x="3662172" y="1110653"/>
                </a:lnTo>
                <a:lnTo>
                  <a:pt x="3662172" y="1096594"/>
                </a:lnTo>
                <a:lnTo>
                  <a:pt x="3647770" y="1096594"/>
                </a:lnTo>
                <a:lnTo>
                  <a:pt x="3647770" y="1110653"/>
                </a:lnTo>
                <a:lnTo>
                  <a:pt x="3633712" y="1110653"/>
                </a:lnTo>
                <a:lnTo>
                  <a:pt x="3633712" y="1125055"/>
                </a:lnTo>
                <a:lnTo>
                  <a:pt x="3647770" y="1125055"/>
                </a:lnTo>
                <a:lnTo>
                  <a:pt x="3647770" y="1139114"/>
                </a:lnTo>
                <a:close/>
                <a:moveTo>
                  <a:pt x="3785273" y="1412405"/>
                </a:moveTo>
                <a:lnTo>
                  <a:pt x="3798989" y="1412405"/>
                </a:lnTo>
                <a:lnTo>
                  <a:pt x="3798989" y="1399032"/>
                </a:lnTo>
                <a:lnTo>
                  <a:pt x="3812362" y="1399032"/>
                </a:lnTo>
                <a:lnTo>
                  <a:pt x="3812362" y="1385316"/>
                </a:lnTo>
                <a:lnTo>
                  <a:pt x="3798989" y="1385316"/>
                </a:lnTo>
                <a:lnTo>
                  <a:pt x="3798989" y="1371943"/>
                </a:lnTo>
                <a:lnTo>
                  <a:pt x="3785273" y="1371943"/>
                </a:lnTo>
                <a:lnTo>
                  <a:pt x="3785273" y="1385316"/>
                </a:lnTo>
                <a:lnTo>
                  <a:pt x="3771900" y="1385316"/>
                </a:lnTo>
                <a:lnTo>
                  <a:pt x="3771900" y="1399032"/>
                </a:lnTo>
                <a:lnTo>
                  <a:pt x="3785273" y="1399032"/>
                </a:lnTo>
                <a:lnTo>
                  <a:pt x="3785273" y="1412405"/>
                </a:lnTo>
                <a:close/>
                <a:moveTo>
                  <a:pt x="2571750" y="3080271"/>
                </a:moveTo>
                <a:lnTo>
                  <a:pt x="2571750" y="3052153"/>
                </a:lnTo>
                <a:lnTo>
                  <a:pt x="2599868" y="3052153"/>
                </a:lnTo>
                <a:lnTo>
                  <a:pt x="2599868" y="3024035"/>
                </a:lnTo>
                <a:lnTo>
                  <a:pt x="2571750" y="3024035"/>
                </a:lnTo>
                <a:lnTo>
                  <a:pt x="2571750" y="2995917"/>
                </a:lnTo>
                <a:lnTo>
                  <a:pt x="2543632" y="2995917"/>
                </a:lnTo>
                <a:lnTo>
                  <a:pt x="2543632" y="3024035"/>
                </a:lnTo>
                <a:lnTo>
                  <a:pt x="2515514" y="3024035"/>
                </a:lnTo>
                <a:lnTo>
                  <a:pt x="2515514" y="3052153"/>
                </a:lnTo>
                <a:lnTo>
                  <a:pt x="2543632" y="3052153"/>
                </a:lnTo>
                <a:lnTo>
                  <a:pt x="2543632" y="3080271"/>
                </a:lnTo>
                <a:lnTo>
                  <a:pt x="2571750" y="3080271"/>
                </a:lnTo>
                <a:close/>
                <a:moveTo>
                  <a:pt x="2502142" y="3214688"/>
                </a:moveTo>
                <a:lnTo>
                  <a:pt x="2502142" y="3188284"/>
                </a:lnTo>
                <a:lnTo>
                  <a:pt x="2528545" y="3188284"/>
                </a:lnTo>
                <a:lnTo>
                  <a:pt x="2528545" y="3162224"/>
                </a:lnTo>
                <a:lnTo>
                  <a:pt x="2502142" y="3162224"/>
                </a:lnTo>
                <a:lnTo>
                  <a:pt x="2502142" y="3135821"/>
                </a:lnTo>
                <a:lnTo>
                  <a:pt x="2476081" y="3135821"/>
                </a:lnTo>
                <a:lnTo>
                  <a:pt x="2476081" y="3162224"/>
                </a:lnTo>
                <a:lnTo>
                  <a:pt x="2449678" y="3162224"/>
                </a:lnTo>
                <a:lnTo>
                  <a:pt x="2449678" y="3188284"/>
                </a:lnTo>
                <a:lnTo>
                  <a:pt x="2476081" y="3188284"/>
                </a:lnTo>
                <a:lnTo>
                  <a:pt x="2476081" y="3214688"/>
                </a:lnTo>
                <a:lnTo>
                  <a:pt x="2502142" y="3214688"/>
                </a:lnTo>
                <a:close/>
                <a:moveTo>
                  <a:pt x="2638958" y="3213316"/>
                </a:moveTo>
                <a:lnTo>
                  <a:pt x="2638958" y="3187941"/>
                </a:lnTo>
                <a:lnTo>
                  <a:pt x="2664333" y="3187941"/>
                </a:lnTo>
                <a:lnTo>
                  <a:pt x="2664333" y="3162567"/>
                </a:lnTo>
                <a:lnTo>
                  <a:pt x="2638958" y="3162567"/>
                </a:lnTo>
                <a:lnTo>
                  <a:pt x="2638958" y="3137192"/>
                </a:lnTo>
                <a:lnTo>
                  <a:pt x="2613584" y="3137192"/>
                </a:lnTo>
                <a:lnTo>
                  <a:pt x="2613584" y="3162567"/>
                </a:lnTo>
                <a:lnTo>
                  <a:pt x="2588209" y="3162567"/>
                </a:lnTo>
                <a:lnTo>
                  <a:pt x="2588209" y="3187941"/>
                </a:lnTo>
                <a:lnTo>
                  <a:pt x="2613584" y="3187941"/>
                </a:lnTo>
                <a:lnTo>
                  <a:pt x="2613584" y="3213316"/>
                </a:lnTo>
                <a:lnTo>
                  <a:pt x="2638958" y="3213316"/>
                </a:lnTo>
                <a:close/>
                <a:moveTo>
                  <a:pt x="2432876" y="3349104"/>
                </a:moveTo>
                <a:lnTo>
                  <a:pt x="2432876" y="3324758"/>
                </a:lnTo>
                <a:lnTo>
                  <a:pt x="2457221" y="3324758"/>
                </a:lnTo>
                <a:lnTo>
                  <a:pt x="2457221" y="3300070"/>
                </a:lnTo>
                <a:lnTo>
                  <a:pt x="2432876" y="3300070"/>
                </a:lnTo>
                <a:lnTo>
                  <a:pt x="2432876" y="3275724"/>
                </a:lnTo>
                <a:lnTo>
                  <a:pt x="2408187" y="3275724"/>
                </a:lnTo>
                <a:lnTo>
                  <a:pt x="2408187" y="3300070"/>
                </a:lnTo>
                <a:lnTo>
                  <a:pt x="2383841" y="3300070"/>
                </a:lnTo>
                <a:lnTo>
                  <a:pt x="2383841" y="3324758"/>
                </a:lnTo>
                <a:lnTo>
                  <a:pt x="2408187" y="3324758"/>
                </a:lnTo>
                <a:lnTo>
                  <a:pt x="2408187" y="3349104"/>
                </a:lnTo>
                <a:lnTo>
                  <a:pt x="2432876" y="3349104"/>
                </a:lnTo>
                <a:close/>
                <a:moveTo>
                  <a:pt x="2708224" y="3078213"/>
                </a:moveTo>
                <a:lnTo>
                  <a:pt x="2708224" y="3051467"/>
                </a:lnTo>
                <a:lnTo>
                  <a:pt x="2734970" y="3051467"/>
                </a:lnTo>
                <a:lnTo>
                  <a:pt x="2734970" y="3024721"/>
                </a:lnTo>
                <a:lnTo>
                  <a:pt x="2708224" y="3024721"/>
                </a:lnTo>
                <a:lnTo>
                  <a:pt x="2708224" y="2997975"/>
                </a:lnTo>
                <a:lnTo>
                  <a:pt x="2681478" y="2997975"/>
                </a:lnTo>
                <a:lnTo>
                  <a:pt x="2681478" y="3024721"/>
                </a:lnTo>
                <a:lnTo>
                  <a:pt x="2654732" y="3024721"/>
                </a:lnTo>
                <a:lnTo>
                  <a:pt x="2654732" y="3051467"/>
                </a:lnTo>
                <a:lnTo>
                  <a:pt x="2681478" y="3051467"/>
                </a:lnTo>
                <a:lnTo>
                  <a:pt x="2681478" y="3078213"/>
                </a:lnTo>
                <a:lnTo>
                  <a:pt x="2708224" y="3078213"/>
                </a:lnTo>
                <a:close/>
                <a:moveTo>
                  <a:pt x="2365667" y="3216402"/>
                </a:moveTo>
                <a:lnTo>
                  <a:pt x="2365667" y="3188970"/>
                </a:lnTo>
                <a:lnTo>
                  <a:pt x="2393099" y="3188970"/>
                </a:lnTo>
                <a:lnTo>
                  <a:pt x="2393099" y="3161538"/>
                </a:lnTo>
                <a:lnTo>
                  <a:pt x="2365667" y="3161538"/>
                </a:lnTo>
                <a:lnTo>
                  <a:pt x="2365667" y="3134106"/>
                </a:lnTo>
                <a:lnTo>
                  <a:pt x="2338235" y="3134106"/>
                </a:lnTo>
                <a:lnTo>
                  <a:pt x="2338235" y="3161538"/>
                </a:lnTo>
                <a:lnTo>
                  <a:pt x="2310803" y="3161538"/>
                </a:lnTo>
                <a:lnTo>
                  <a:pt x="2310803" y="3188970"/>
                </a:lnTo>
                <a:lnTo>
                  <a:pt x="2338235" y="3188970"/>
                </a:lnTo>
                <a:lnTo>
                  <a:pt x="2338235" y="3216402"/>
                </a:lnTo>
                <a:lnTo>
                  <a:pt x="2365667" y="3216402"/>
                </a:lnTo>
                <a:close/>
                <a:moveTo>
                  <a:pt x="2159242" y="3351162"/>
                </a:moveTo>
                <a:lnTo>
                  <a:pt x="2159242" y="3325444"/>
                </a:lnTo>
                <a:lnTo>
                  <a:pt x="2184959" y="3325444"/>
                </a:lnTo>
                <a:lnTo>
                  <a:pt x="2184959" y="3299384"/>
                </a:lnTo>
                <a:lnTo>
                  <a:pt x="2159242" y="3299384"/>
                </a:lnTo>
                <a:lnTo>
                  <a:pt x="2159242" y="3273666"/>
                </a:lnTo>
                <a:lnTo>
                  <a:pt x="2133181" y="3273666"/>
                </a:lnTo>
                <a:lnTo>
                  <a:pt x="2133181" y="3299384"/>
                </a:lnTo>
                <a:lnTo>
                  <a:pt x="2107463" y="3299384"/>
                </a:lnTo>
                <a:lnTo>
                  <a:pt x="2107463" y="3325444"/>
                </a:lnTo>
                <a:lnTo>
                  <a:pt x="2133181" y="3325444"/>
                </a:lnTo>
                <a:lnTo>
                  <a:pt x="2133181" y="3351162"/>
                </a:lnTo>
                <a:lnTo>
                  <a:pt x="2159242" y="3351162"/>
                </a:lnTo>
                <a:close/>
                <a:moveTo>
                  <a:pt x="2228850" y="3217088"/>
                </a:moveTo>
                <a:lnTo>
                  <a:pt x="2228850" y="3189313"/>
                </a:lnTo>
                <a:lnTo>
                  <a:pt x="2256625" y="3189313"/>
                </a:lnTo>
                <a:lnTo>
                  <a:pt x="2256625" y="3161195"/>
                </a:lnTo>
                <a:lnTo>
                  <a:pt x="2228850" y="3161195"/>
                </a:lnTo>
                <a:lnTo>
                  <a:pt x="2228850" y="3133420"/>
                </a:lnTo>
                <a:lnTo>
                  <a:pt x="2200732" y="3133420"/>
                </a:lnTo>
                <a:lnTo>
                  <a:pt x="2200732" y="3161195"/>
                </a:lnTo>
                <a:lnTo>
                  <a:pt x="2172958" y="3161195"/>
                </a:lnTo>
                <a:lnTo>
                  <a:pt x="2172958" y="3189313"/>
                </a:lnTo>
                <a:lnTo>
                  <a:pt x="2200732" y="3189313"/>
                </a:lnTo>
                <a:lnTo>
                  <a:pt x="2200732" y="3217088"/>
                </a:lnTo>
                <a:lnTo>
                  <a:pt x="2228850" y="3217088"/>
                </a:lnTo>
                <a:close/>
                <a:moveTo>
                  <a:pt x="2296058" y="3350476"/>
                </a:moveTo>
                <a:lnTo>
                  <a:pt x="2296058" y="3325101"/>
                </a:lnTo>
                <a:lnTo>
                  <a:pt x="2321433" y="3325101"/>
                </a:lnTo>
                <a:lnTo>
                  <a:pt x="2321433" y="3299727"/>
                </a:lnTo>
                <a:lnTo>
                  <a:pt x="2296058" y="3299727"/>
                </a:lnTo>
                <a:lnTo>
                  <a:pt x="2296058" y="3274352"/>
                </a:lnTo>
                <a:lnTo>
                  <a:pt x="2270684" y="3274352"/>
                </a:lnTo>
                <a:lnTo>
                  <a:pt x="2270684" y="3299727"/>
                </a:lnTo>
                <a:lnTo>
                  <a:pt x="2245309" y="3299727"/>
                </a:lnTo>
                <a:lnTo>
                  <a:pt x="2245309" y="3325101"/>
                </a:lnTo>
                <a:lnTo>
                  <a:pt x="2270684" y="3325101"/>
                </a:lnTo>
                <a:lnTo>
                  <a:pt x="2270684" y="3350476"/>
                </a:lnTo>
                <a:lnTo>
                  <a:pt x="2296058" y="3350476"/>
                </a:lnTo>
                <a:close/>
                <a:moveTo>
                  <a:pt x="2844698" y="3076156"/>
                </a:moveTo>
                <a:lnTo>
                  <a:pt x="2844698" y="3050781"/>
                </a:lnTo>
                <a:lnTo>
                  <a:pt x="2870073" y="3050781"/>
                </a:lnTo>
                <a:lnTo>
                  <a:pt x="2870073" y="3025407"/>
                </a:lnTo>
                <a:lnTo>
                  <a:pt x="2844698" y="3025407"/>
                </a:lnTo>
                <a:lnTo>
                  <a:pt x="2844698" y="3000032"/>
                </a:lnTo>
                <a:lnTo>
                  <a:pt x="2819324" y="3000032"/>
                </a:lnTo>
                <a:lnTo>
                  <a:pt x="2819324" y="3025407"/>
                </a:lnTo>
                <a:lnTo>
                  <a:pt x="2793949" y="3025407"/>
                </a:lnTo>
                <a:lnTo>
                  <a:pt x="2793949" y="3050781"/>
                </a:lnTo>
                <a:lnTo>
                  <a:pt x="2819324" y="3050781"/>
                </a:lnTo>
                <a:lnTo>
                  <a:pt x="2819324" y="3076156"/>
                </a:lnTo>
                <a:lnTo>
                  <a:pt x="2844698" y="3076156"/>
                </a:lnTo>
                <a:close/>
                <a:moveTo>
                  <a:pt x="3256178" y="2527516"/>
                </a:moveTo>
                <a:lnTo>
                  <a:pt x="3256178" y="2502141"/>
                </a:lnTo>
                <a:lnTo>
                  <a:pt x="3281553" y="2502141"/>
                </a:lnTo>
                <a:lnTo>
                  <a:pt x="3281553" y="2476767"/>
                </a:lnTo>
                <a:lnTo>
                  <a:pt x="3256178" y="2476767"/>
                </a:lnTo>
                <a:lnTo>
                  <a:pt x="3256178" y="2451392"/>
                </a:lnTo>
                <a:lnTo>
                  <a:pt x="3230804" y="2451392"/>
                </a:lnTo>
                <a:lnTo>
                  <a:pt x="3230804" y="2476767"/>
                </a:lnTo>
                <a:lnTo>
                  <a:pt x="3205429" y="2476767"/>
                </a:lnTo>
                <a:lnTo>
                  <a:pt x="3205429" y="2502141"/>
                </a:lnTo>
                <a:lnTo>
                  <a:pt x="3230804" y="2502141"/>
                </a:lnTo>
                <a:lnTo>
                  <a:pt x="3230804" y="2527516"/>
                </a:lnTo>
                <a:lnTo>
                  <a:pt x="3256178" y="2527516"/>
                </a:lnTo>
                <a:close/>
                <a:moveTo>
                  <a:pt x="3187598" y="2664676"/>
                </a:moveTo>
                <a:lnTo>
                  <a:pt x="3187598" y="2639301"/>
                </a:lnTo>
                <a:lnTo>
                  <a:pt x="3212973" y="2639301"/>
                </a:lnTo>
                <a:lnTo>
                  <a:pt x="3212973" y="2613927"/>
                </a:lnTo>
                <a:lnTo>
                  <a:pt x="3187598" y="2613927"/>
                </a:lnTo>
                <a:lnTo>
                  <a:pt x="3187598" y="2588552"/>
                </a:lnTo>
                <a:lnTo>
                  <a:pt x="3162224" y="2588552"/>
                </a:lnTo>
                <a:lnTo>
                  <a:pt x="3162224" y="2613927"/>
                </a:lnTo>
                <a:lnTo>
                  <a:pt x="3136849" y="2613927"/>
                </a:lnTo>
                <a:lnTo>
                  <a:pt x="3136849" y="2639301"/>
                </a:lnTo>
                <a:lnTo>
                  <a:pt x="3162224" y="2639301"/>
                </a:lnTo>
                <a:lnTo>
                  <a:pt x="3162224" y="2664676"/>
                </a:lnTo>
                <a:lnTo>
                  <a:pt x="3187598" y="2664676"/>
                </a:lnTo>
                <a:close/>
                <a:moveTo>
                  <a:pt x="3324416" y="2389670"/>
                </a:moveTo>
                <a:lnTo>
                  <a:pt x="3324416" y="2364638"/>
                </a:lnTo>
                <a:lnTo>
                  <a:pt x="3349447" y="2364638"/>
                </a:lnTo>
                <a:lnTo>
                  <a:pt x="3349447" y="2339950"/>
                </a:lnTo>
                <a:lnTo>
                  <a:pt x="3324416" y="2339950"/>
                </a:lnTo>
                <a:lnTo>
                  <a:pt x="3324416" y="2314918"/>
                </a:lnTo>
                <a:lnTo>
                  <a:pt x="3299727" y="2314918"/>
                </a:lnTo>
                <a:lnTo>
                  <a:pt x="3299727" y="2339950"/>
                </a:lnTo>
                <a:lnTo>
                  <a:pt x="3274695" y="2339950"/>
                </a:lnTo>
                <a:lnTo>
                  <a:pt x="3274695" y="2364638"/>
                </a:lnTo>
                <a:lnTo>
                  <a:pt x="3299727" y="2364638"/>
                </a:lnTo>
                <a:lnTo>
                  <a:pt x="3299727" y="2389670"/>
                </a:lnTo>
                <a:lnTo>
                  <a:pt x="3324416" y="2389670"/>
                </a:lnTo>
                <a:close/>
                <a:moveTo>
                  <a:pt x="3118676" y="2801150"/>
                </a:moveTo>
                <a:lnTo>
                  <a:pt x="3118676" y="2776118"/>
                </a:lnTo>
                <a:lnTo>
                  <a:pt x="3143707" y="2776118"/>
                </a:lnTo>
                <a:lnTo>
                  <a:pt x="3143707" y="2751430"/>
                </a:lnTo>
                <a:lnTo>
                  <a:pt x="3118676" y="2751430"/>
                </a:lnTo>
                <a:lnTo>
                  <a:pt x="3118676" y="2726398"/>
                </a:lnTo>
                <a:lnTo>
                  <a:pt x="3093987" y="2726398"/>
                </a:lnTo>
                <a:lnTo>
                  <a:pt x="3093987" y="2751430"/>
                </a:lnTo>
                <a:lnTo>
                  <a:pt x="3068955" y="2751430"/>
                </a:lnTo>
                <a:lnTo>
                  <a:pt x="3068955" y="2776118"/>
                </a:lnTo>
                <a:lnTo>
                  <a:pt x="3093987" y="2776118"/>
                </a:lnTo>
                <a:lnTo>
                  <a:pt x="3093987" y="2801150"/>
                </a:lnTo>
                <a:lnTo>
                  <a:pt x="3118676" y="2801150"/>
                </a:lnTo>
                <a:close/>
                <a:moveTo>
                  <a:pt x="2913622" y="2940368"/>
                </a:moveTo>
                <a:lnTo>
                  <a:pt x="2913622" y="2913964"/>
                </a:lnTo>
                <a:lnTo>
                  <a:pt x="2940025" y="2913964"/>
                </a:lnTo>
                <a:lnTo>
                  <a:pt x="2940025" y="2887904"/>
                </a:lnTo>
                <a:lnTo>
                  <a:pt x="2913622" y="2887904"/>
                </a:lnTo>
                <a:lnTo>
                  <a:pt x="2913622" y="2861501"/>
                </a:lnTo>
                <a:lnTo>
                  <a:pt x="2887561" y="2861501"/>
                </a:lnTo>
                <a:lnTo>
                  <a:pt x="2887561" y="2887904"/>
                </a:lnTo>
                <a:lnTo>
                  <a:pt x="2861158" y="2887904"/>
                </a:lnTo>
                <a:lnTo>
                  <a:pt x="2861158" y="2913964"/>
                </a:lnTo>
                <a:lnTo>
                  <a:pt x="2887561" y="2913964"/>
                </a:lnTo>
                <a:lnTo>
                  <a:pt x="2887561" y="2940368"/>
                </a:lnTo>
                <a:lnTo>
                  <a:pt x="2913622" y="2940368"/>
                </a:lnTo>
                <a:close/>
                <a:moveTo>
                  <a:pt x="3050096" y="2937624"/>
                </a:moveTo>
                <a:lnTo>
                  <a:pt x="3050096" y="2913278"/>
                </a:lnTo>
                <a:lnTo>
                  <a:pt x="3074441" y="2913278"/>
                </a:lnTo>
                <a:lnTo>
                  <a:pt x="3074441" y="2888590"/>
                </a:lnTo>
                <a:lnTo>
                  <a:pt x="3050096" y="2888590"/>
                </a:lnTo>
                <a:lnTo>
                  <a:pt x="3050096" y="2864244"/>
                </a:lnTo>
                <a:lnTo>
                  <a:pt x="3025407" y="2864244"/>
                </a:lnTo>
                <a:lnTo>
                  <a:pt x="3025407" y="2888590"/>
                </a:lnTo>
                <a:lnTo>
                  <a:pt x="3001061" y="2888590"/>
                </a:lnTo>
                <a:lnTo>
                  <a:pt x="3001061" y="2913278"/>
                </a:lnTo>
                <a:lnTo>
                  <a:pt x="3025407" y="2913278"/>
                </a:lnTo>
                <a:lnTo>
                  <a:pt x="3025407" y="2937624"/>
                </a:lnTo>
                <a:lnTo>
                  <a:pt x="3050096" y="2937624"/>
                </a:lnTo>
                <a:close/>
                <a:moveTo>
                  <a:pt x="3392653" y="2251481"/>
                </a:moveTo>
                <a:lnTo>
                  <a:pt x="3392653" y="2227136"/>
                </a:lnTo>
                <a:lnTo>
                  <a:pt x="3416999" y="2227136"/>
                </a:lnTo>
                <a:lnTo>
                  <a:pt x="3416999" y="2203133"/>
                </a:lnTo>
                <a:lnTo>
                  <a:pt x="3392653" y="2203133"/>
                </a:lnTo>
                <a:lnTo>
                  <a:pt x="3392653" y="2178787"/>
                </a:lnTo>
                <a:lnTo>
                  <a:pt x="3368650" y="2178787"/>
                </a:lnTo>
                <a:lnTo>
                  <a:pt x="3368650" y="2203133"/>
                </a:lnTo>
                <a:lnTo>
                  <a:pt x="3344304" y="2203133"/>
                </a:lnTo>
                <a:lnTo>
                  <a:pt x="3344304" y="2227136"/>
                </a:lnTo>
                <a:lnTo>
                  <a:pt x="3368650" y="2227136"/>
                </a:lnTo>
                <a:lnTo>
                  <a:pt x="3368650" y="2251481"/>
                </a:lnTo>
                <a:lnTo>
                  <a:pt x="3392653" y="2251481"/>
                </a:lnTo>
                <a:close/>
                <a:moveTo>
                  <a:pt x="2777490" y="2943111"/>
                </a:moveTo>
                <a:lnTo>
                  <a:pt x="2777490" y="2914993"/>
                </a:lnTo>
                <a:lnTo>
                  <a:pt x="2805608" y="2914993"/>
                </a:lnTo>
                <a:lnTo>
                  <a:pt x="2805608" y="2886875"/>
                </a:lnTo>
                <a:lnTo>
                  <a:pt x="2777490" y="2886875"/>
                </a:lnTo>
                <a:lnTo>
                  <a:pt x="2777490" y="2858757"/>
                </a:lnTo>
                <a:lnTo>
                  <a:pt x="2749372" y="2858757"/>
                </a:lnTo>
                <a:lnTo>
                  <a:pt x="2749372" y="2886875"/>
                </a:lnTo>
                <a:lnTo>
                  <a:pt x="2721254" y="2886875"/>
                </a:lnTo>
                <a:lnTo>
                  <a:pt x="2721254" y="2914993"/>
                </a:lnTo>
                <a:lnTo>
                  <a:pt x="2749372" y="2914993"/>
                </a:lnTo>
                <a:lnTo>
                  <a:pt x="2749372" y="2943111"/>
                </a:lnTo>
                <a:lnTo>
                  <a:pt x="2777490" y="2943111"/>
                </a:lnTo>
                <a:close/>
                <a:moveTo>
                  <a:pt x="2982544" y="2804236"/>
                </a:moveTo>
                <a:lnTo>
                  <a:pt x="2982544" y="2777147"/>
                </a:lnTo>
                <a:lnTo>
                  <a:pt x="3009634" y="2777147"/>
                </a:lnTo>
                <a:lnTo>
                  <a:pt x="3009634" y="2750401"/>
                </a:lnTo>
                <a:lnTo>
                  <a:pt x="2982544" y="2750401"/>
                </a:lnTo>
                <a:lnTo>
                  <a:pt x="2982544" y="2723312"/>
                </a:lnTo>
                <a:lnTo>
                  <a:pt x="2955798" y="2723312"/>
                </a:lnTo>
                <a:lnTo>
                  <a:pt x="2955798" y="2750401"/>
                </a:lnTo>
                <a:lnTo>
                  <a:pt x="2928709" y="2750401"/>
                </a:lnTo>
                <a:lnTo>
                  <a:pt x="2928709" y="2777147"/>
                </a:lnTo>
                <a:lnTo>
                  <a:pt x="2955798" y="2777147"/>
                </a:lnTo>
                <a:lnTo>
                  <a:pt x="2955798" y="2804236"/>
                </a:lnTo>
                <a:lnTo>
                  <a:pt x="2982544" y="2804236"/>
                </a:lnTo>
                <a:close/>
                <a:moveTo>
                  <a:pt x="1584884" y="531152"/>
                </a:moveTo>
                <a:lnTo>
                  <a:pt x="1584884" y="556527"/>
                </a:lnTo>
                <a:lnTo>
                  <a:pt x="1559509" y="556527"/>
                </a:lnTo>
                <a:lnTo>
                  <a:pt x="1559509" y="581901"/>
                </a:lnTo>
                <a:lnTo>
                  <a:pt x="1584884" y="581901"/>
                </a:lnTo>
                <a:lnTo>
                  <a:pt x="1584884" y="607276"/>
                </a:lnTo>
                <a:lnTo>
                  <a:pt x="1610258" y="607276"/>
                </a:lnTo>
                <a:lnTo>
                  <a:pt x="1610258" y="581901"/>
                </a:lnTo>
                <a:lnTo>
                  <a:pt x="1635633" y="581901"/>
                </a:lnTo>
                <a:lnTo>
                  <a:pt x="1635633" y="556527"/>
                </a:lnTo>
                <a:lnTo>
                  <a:pt x="1610258" y="556527"/>
                </a:lnTo>
                <a:lnTo>
                  <a:pt x="1610258" y="531152"/>
                </a:lnTo>
                <a:lnTo>
                  <a:pt x="1584884" y="531152"/>
                </a:lnTo>
                <a:close/>
                <a:moveTo>
                  <a:pt x="1544764" y="2947911"/>
                </a:moveTo>
                <a:lnTo>
                  <a:pt x="1544764" y="2916707"/>
                </a:lnTo>
                <a:lnTo>
                  <a:pt x="1575968" y="2916707"/>
                </a:lnTo>
                <a:lnTo>
                  <a:pt x="1575968" y="2885161"/>
                </a:lnTo>
                <a:lnTo>
                  <a:pt x="1544764" y="2885161"/>
                </a:lnTo>
                <a:lnTo>
                  <a:pt x="1544764" y="2853957"/>
                </a:lnTo>
                <a:lnTo>
                  <a:pt x="1513218" y="2853957"/>
                </a:lnTo>
                <a:lnTo>
                  <a:pt x="1513218" y="2885161"/>
                </a:lnTo>
                <a:lnTo>
                  <a:pt x="1482014" y="2885161"/>
                </a:lnTo>
                <a:lnTo>
                  <a:pt x="1482014" y="2916707"/>
                </a:lnTo>
                <a:lnTo>
                  <a:pt x="1513218" y="2916707"/>
                </a:lnTo>
                <a:lnTo>
                  <a:pt x="1513218" y="2947911"/>
                </a:lnTo>
                <a:lnTo>
                  <a:pt x="1544764" y="2947911"/>
                </a:lnTo>
                <a:close/>
                <a:moveTo>
                  <a:pt x="1339024" y="2811094"/>
                </a:moveTo>
                <a:lnTo>
                  <a:pt x="1339024" y="2779547"/>
                </a:lnTo>
                <a:lnTo>
                  <a:pt x="1370571" y="2779547"/>
                </a:lnTo>
                <a:lnTo>
                  <a:pt x="1370571" y="2748001"/>
                </a:lnTo>
                <a:lnTo>
                  <a:pt x="1339024" y="2748001"/>
                </a:lnTo>
                <a:lnTo>
                  <a:pt x="1339024" y="2716454"/>
                </a:lnTo>
                <a:lnTo>
                  <a:pt x="1307478" y="2716454"/>
                </a:lnTo>
                <a:lnTo>
                  <a:pt x="1307478" y="2748001"/>
                </a:lnTo>
                <a:lnTo>
                  <a:pt x="1275931" y="2748001"/>
                </a:lnTo>
                <a:lnTo>
                  <a:pt x="1275931" y="2779547"/>
                </a:lnTo>
                <a:lnTo>
                  <a:pt x="1307478" y="2779547"/>
                </a:lnTo>
                <a:lnTo>
                  <a:pt x="1307478" y="2811094"/>
                </a:lnTo>
                <a:lnTo>
                  <a:pt x="1339024" y="2811094"/>
                </a:lnTo>
                <a:close/>
                <a:moveTo>
                  <a:pt x="1201179" y="2809380"/>
                </a:moveTo>
                <a:lnTo>
                  <a:pt x="1201179" y="2778862"/>
                </a:lnTo>
                <a:lnTo>
                  <a:pt x="1231697" y="2778862"/>
                </a:lnTo>
                <a:lnTo>
                  <a:pt x="1231697" y="2748686"/>
                </a:lnTo>
                <a:lnTo>
                  <a:pt x="1201179" y="2748686"/>
                </a:lnTo>
                <a:lnTo>
                  <a:pt x="1201179" y="2718168"/>
                </a:lnTo>
                <a:lnTo>
                  <a:pt x="1171003" y="2718168"/>
                </a:lnTo>
                <a:lnTo>
                  <a:pt x="1171003" y="2748686"/>
                </a:lnTo>
                <a:lnTo>
                  <a:pt x="1140485" y="2748686"/>
                </a:lnTo>
                <a:lnTo>
                  <a:pt x="1140485" y="2778862"/>
                </a:lnTo>
                <a:lnTo>
                  <a:pt x="1171003" y="2778862"/>
                </a:lnTo>
                <a:lnTo>
                  <a:pt x="1171003" y="2809380"/>
                </a:lnTo>
                <a:lnTo>
                  <a:pt x="1201179" y="2809380"/>
                </a:lnTo>
                <a:close/>
                <a:moveTo>
                  <a:pt x="1476527" y="2812123"/>
                </a:moveTo>
                <a:lnTo>
                  <a:pt x="1476527" y="2779890"/>
                </a:lnTo>
                <a:lnTo>
                  <a:pt x="1508760" y="2779890"/>
                </a:lnTo>
                <a:lnTo>
                  <a:pt x="1508760" y="2747658"/>
                </a:lnTo>
                <a:lnTo>
                  <a:pt x="1476527" y="2747658"/>
                </a:lnTo>
                <a:lnTo>
                  <a:pt x="1476527" y="2715425"/>
                </a:lnTo>
                <a:lnTo>
                  <a:pt x="1444295" y="2715425"/>
                </a:lnTo>
                <a:lnTo>
                  <a:pt x="1444295" y="2747658"/>
                </a:lnTo>
                <a:lnTo>
                  <a:pt x="1412062" y="2747658"/>
                </a:lnTo>
                <a:lnTo>
                  <a:pt x="1412062" y="2779890"/>
                </a:lnTo>
                <a:lnTo>
                  <a:pt x="1444295" y="2779890"/>
                </a:lnTo>
                <a:lnTo>
                  <a:pt x="1444295" y="2812123"/>
                </a:lnTo>
                <a:lnTo>
                  <a:pt x="1476527" y="2812123"/>
                </a:lnTo>
                <a:close/>
                <a:moveTo>
                  <a:pt x="1406919" y="2946540"/>
                </a:moveTo>
                <a:lnTo>
                  <a:pt x="1406919" y="2916022"/>
                </a:lnTo>
                <a:lnTo>
                  <a:pt x="1437437" y="2916022"/>
                </a:lnTo>
                <a:lnTo>
                  <a:pt x="1437437" y="2885846"/>
                </a:lnTo>
                <a:lnTo>
                  <a:pt x="1406919" y="2885846"/>
                </a:lnTo>
                <a:lnTo>
                  <a:pt x="1406919" y="2855328"/>
                </a:lnTo>
                <a:lnTo>
                  <a:pt x="1376743" y="2855328"/>
                </a:lnTo>
                <a:lnTo>
                  <a:pt x="1376743" y="2885846"/>
                </a:lnTo>
                <a:lnTo>
                  <a:pt x="1346225" y="2885846"/>
                </a:lnTo>
                <a:lnTo>
                  <a:pt x="1346225" y="2916022"/>
                </a:lnTo>
                <a:lnTo>
                  <a:pt x="1376743" y="2916022"/>
                </a:lnTo>
                <a:lnTo>
                  <a:pt x="1376743" y="2946540"/>
                </a:lnTo>
                <a:lnTo>
                  <a:pt x="1406919" y="2946540"/>
                </a:lnTo>
                <a:close/>
                <a:moveTo>
                  <a:pt x="1269416" y="2945168"/>
                </a:moveTo>
                <a:lnTo>
                  <a:pt x="1269416" y="2915679"/>
                </a:lnTo>
                <a:lnTo>
                  <a:pt x="1298905" y="2915679"/>
                </a:lnTo>
                <a:lnTo>
                  <a:pt x="1298905" y="2886189"/>
                </a:lnTo>
                <a:lnTo>
                  <a:pt x="1269416" y="2886189"/>
                </a:lnTo>
                <a:lnTo>
                  <a:pt x="1269416" y="2856700"/>
                </a:lnTo>
                <a:lnTo>
                  <a:pt x="1239926" y="2856700"/>
                </a:lnTo>
                <a:lnTo>
                  <a:pt x="1239926" y="2886189"/>
                </a:lnTo>
                <a:lnTo>
                  <a:pt x="1210437" y="2886189"/>
                </a:lnTo>
                <a:lnTo>
                  <a:pt x="1210437" y="2915679"/>
                </a:lnTo>
                <a:lnTo>
                  <a:pt x="1239926" y="2915679"/>
                </a:lnTo>
                <a:lnTo>
                  <a:pt x="1239926" y="2945168"/>
                </a:lnTo>
                <a:lnTo>
                  <a:pt x="1269416" y="2945168"/>
                </a:lnTo>
                <a:close/>
                <a:moveTo>
                  <a:pt x="926516" y="2534031"/>
                </a:moveTo>
                <a:lnTo>
                  <a:pt x="926516" y="2504199"/>
                </a:lnTo>
                <a:lnTo>
                  <a:pt x="956348" y="2504199"/>
                </a:lnTo>
                <a:lnTo>
                  <a:pt x="956348" y="2474709"/>
                </a:lnTo>
                <a:lnTo>
                  <a:pt x="926516" y="2474709"/>
                </a:lnTo>
                <a:lnTo>
                  <a:pt x="926516" y="2444877"/>
                </a:lnTo>
                <a:lnTo>
                  <a:pt x="897026" y="2444877"/>
                </a:lnTo>
                <a:lnTo>
                  <a:pt x="897026" y="2474709"/>
                </a:lnTo>
                <a:lnTo>
                  <a:pt x="867194" y="2474709"/>
                </a:lnTo>
                <a:lnTo>
                  <a:pt x="867194" y="2504199"/>
                </a:lnTo>
                <a:lnTo>
                  <a:pt x="897026" y="2504199"/>
                </a:lnTo>
                <a:lnTo>
                  <a:pt x="897026" y="2534031"/>
                </a:lnTo>
                <a:lnTo>
                  <a:pt x="926516" y="2534031"/>
                </a:lnTo>
                <a:close/>
                <a:moveTo>
                  <a:pt x="995096" y="2670848"/>
                </a:moveTo>
                <a:lnTo>
                  <a:pt x="995096" y="2641359"/>
                </a:lnTo>
                <a:lnTo>
                  <a:pt x="1024585" y="2641359"/>
                </a:lnTo>
                <a:lnTo>
                  <a:pt x="1024585" y="2611869"/>
                </a:lnTo>
                <a:lnTo>
                  <a:pt x="995096" y="2611869"/>
                </a:lnTo>
                <a:lnTo>
                  <a:pt x="995096" y="2582380"/>
                </a:lnTo>
                <a:lnTo>
                  <a:pt x="965606" y="2582380"/>
                </a:lnTo>
                <a:lnTo>
                  <a:pt x="965606" y="2611869"/>
                </a:lnTo>
                <a:lnTo>
                  <a:pt x="936117" y="2611869"/>
                </a:lnTo>
                <a:lnTo>
                  <a:pt x="936117" y="2641359"/>
                </a:lnTo>
                <a:lnTo>
                  <a:pt x="965606" y="2641359"/>
                </a:lnTo>
                <a:lnTo>
                  <a:pt x="965606" y="2670848"/>
                </a:lnTo>
                <a:lnTo>
                  <a:pt x="995096" y="2670848"/>
                </a:lnTo>
                <a:close/>
                <a:moveTo>
                  <a:pt x="1132942" y="2673248"/>
                </a:moveTo>
                <a:lnTo>
                  <a:pt x="1132942" y="2642045"/>
                </a:lnTo>
                <a:lnTo>
                  <a:pt x="1164145" y="2642045"/>
                </a:lnTo>
                <a:lnTo>
                  <a:pt x="1164145" y="2611184"/>
                </a:lnTo>
                <a:lnTo>
                  <a:pt x="1132942" y="2611184"/>
                </a:lnTo>
                <a:lnTo>
                  <a:pt x="1132942" y="2579980"/>
                </a:lnTo>
                <a:lnTo>
                  <a:pt x="1102081" y="2579980"/>
                </a:lnTo>
                <a:lnTo>
                  <a:pt x="1102081" y="2611184"/>
                </a:lnTo>
                <a:lnTo>
                  <a:pt x="1070877" y="2611184"/>
                </a:lnTo>
                <a:lnTo>
                  <a:pt x="1070877" y="2642045"/>
                </a:lnTo>
                <a:lnTo>
                  <a:pt x="1102081" y="2642045"/>
                </a:lnTo>
                <a:lnTo>
                  <a:pt x="1102081" y="2673248"/>
                </a:lnTo>
                <a:lnTo>
                  <a:pt x="1132942" y="2673248"/>
                </a:lnTo>
                <a:close/>
                <a:moveTo>
                  <a:pt x="1063333" y="2807322"/>
                </a:moveTo>
                <a:lnTo>
                  <a:pt x="1063333" y="2778176"/>
                </a:lnTo>
                <a:lnTo>
                  <a:pt x="1092479" y="2778176"/>
                </a:lnTo>
                <a:lnTo>
                  <a:pt x="1092479" y="2749372"/>
                </a:lnTo>
                <a:lnTo>
                  <a:pt x="1063333" y="2749372"/>
                </a:lnTo>
                <a:lnTo>
                  <a:pt x="1063333" y="2720226"/>
                </a:lnTo>
                <a:lnTo>
                  <a:pt x="1034529" y="2720226"/>
                </a:lnTo>
                <a:lnTo>
                  <a:pt x="1034529" y="2749372"/>
                </a:lnTo>
                <a:lnTo>
                  <a:pt x="1005383" y="2749372"/>
                </a:lnTo>
                <a:lnTo>
                  <a:pt x="1005383" y="2778176"/>
                </a:lnTo>
                <a:lnTo>
                  <a:pt x="1034529" y="2778176"/>
                </a:lnTo>
                <a:lnTo>
                  <a:pt x="1034529" y="2807322"/>
                </a:lnTo>
                <a:lnTo>
                  <a:pt x="1063333" y="2807322"/>
                </a:lnTo>
                <a:close/>
                <a:moveTo>
                  <a:pt x="2161299" y="3083700"/>
                </a:moveTo>
                <a:lnTo>
                  <a:pt x="2161299" y="3053182"/>
                </a:lnTo>
                <a:lnTo>
                  <a:pt x="2191817" y="3053182"/>
                </a:lnTo>
                <a:lnTo>
                  <a:pt x="2191817" y="3023006"/>
                </a:lnTo>
                <a:lnTo>
                  <a:pt x="2161299" y="3023006"/>
                </a:lnTo>
                <a:lnTo>
                  <a:pt x="2161299" y="2992488"/>
                </a:lnTo>
                <a:lnTo>
                  <a:pt x="2131124" y="2992488"/>
                </a:lnTo>
                <a:lnTo>
                  <a:pt x="2131124" y="3023006"/>
                </a:lnTo>
                <a:lnTo>
                  <a:pt x="2100605" y="3023006"/>
                </a:lnTo>
                <a:lnTo>
                  <a:pt x="2100605" y="3053182"/>
                </a:lnTo>
                <a:lnTo>
                  <a:pt x="2131124" y="3053182"/>
                </a:lnTo>
                <a:lnTo>
                  <a:pt x="2131124" y="3083700"/>
                </a:lnTo>
                <a:lnTo>
                  <a:pt x="2161299" y="3083700"/>
                </a:lnTo>
                <a:close/>
                <a:moveTo>
                  <a:pt x="2093747" y="2949283"/>
                </a:moveTo>
                <a:lnTo>
                  <a:pt x="2093747" y="2917050"/>
                </a:lnTo>
                <a:lnTo>
                  <a:pt x="2125980" y="2917050"/>
                </a:lnTo>
                <a:lnTo>
                  <a:pt x="2125980" y="2884818"/>
                </a:lnTo>
                <a:lnTo>
                  <a:pt x="2093747" y="2884818"/>
                </a:lnTo>
                <a:lnTo>
                  <a:pt x="2093747" y="2852585"/>
                </a:lnTo>
                <a:lnTo>
                  <a:pt x="2061515" y="2852585"/>
                </a:lnTo>
                <a:lnTo>
                  <a:pt x="2061515" y="2884818"/>
                </a:lnTo>
                <a:lnTo>
                  <a:pt x="2029282" y="2884818"/>
                </a:lnTo>
                <a:lnTo>
                  <a:pt x="2029282" y="2917050"/>
                </a:lnTo>
                <a:lnTo>
                  <a:pt x="2061515" y="2917050"/>
                </a:lnTo>
                <a:lnTo>
                  <a:pt x="2061515" y="2949283"/>
                </a:lnTo>
                <a:lnTo>
                  <a:pt x="2093747" y="2949283"/>
                </a:lnTo>
                <a:close/>
                <a:moveTo>
                  <a:pt x="2230565" y="2948597"/>
                </a:moveTo>
                <a:lnTo>
                  <a:pt x="2230565" y="2916707"/>
                </a:lnTo>
                <a:lnTo>
                  <a:pt x="2262454" y="2916707"/>
                </a:lnTo>
                <a:lnTo>
                  <a:pt x="2262454" y="2885161"/>
                </a:lnTo>
                <a:lnTo>
                  <a:pt x="2230565" y="2885161"/>
                </a:lnTo>
                <a:lnTo>
                  <a:pt x="2230565" y="2853271"/>
                </a:lnTo>
                <a:lnTo>
                  <a:pt x="2199018" y="2853271"/>
                </a:lnTo>
                <a:lnTo>
                  <a:pt x="2199018" y="2885161"/>
                </a:lnTo>
                <a:lnTo>
                  <a:pt x="2167128" y="2885161"/>
                </a:lnTo>
                <a:lnTo>
                  <a:pt x="2167128" y="2916707"/>
                </a:lnTo>
                <a:lnTo>
                  <a:pt x="2199018" y="2916707"/>
                </a:lnTo>
                <a:lnTo>
                  <a:pt x="2199018" y="2948597"/>
                </a:lnTo>
                <a:lnTo>
                  <a:pt x="2230565" y="2948597"/>
                </a:lnTo>
                <a:close/>
                <a:moveTo>
                  <a:pt x="857936" y="2396871"/>
                </a:moveTo>
                <a:lnTo>
                  <a:pt x="857936" y="2367039"/>
                </a:lnTo>
                <a:lnTo>
                  <a:pt x="887768" y="2367039"/>
                </a:lnTo>
                <a:lnTo>
                  <a:pt x="887768" y="2337549"/>
                </a:lnTo>
                <a:lnTo>
                  <a:pt x="857936" y="2337549"/>
                </a:lnTo>
                <a:lnTo>
                  <a:pt x="857936" y="2307717"/>
                </a:lnTo>
                <a:lnTo>
                  <a:pt x="828446" y="2307717"/>
                </a:lnTo>
                <a:lnTo>
                  <a:pt x="828446" y="2337549"/>
                </a:lnTo>
                <a:lnTo>
                  <a:pt x="798614" y="2337549"/>
                </a:lnTo>
                <a:lnTo>
                  <a:pt x="798614" y="2367039"/>
                </a:lnTo>
                <a:lnTo>
                  <a:pt x="828446" y="2367039"/>
                </a:lnTo>
                <a:lnTo>
                  <a:pt x="828446" y="2396871"/>
                </a:lnTo>
                <a:lnTo>
                  <a:pt x="857936" y="2396871"/>
                </a:lnTo>
                <a:close/>
                <a:moveTo>
                  <a:pt x="1956587" y="2949283"/>
                </a:moveTo>
                <a:lnTo>
                  <a:pt x="1956587" y="2917050"/>
                </a:lnTo>
                <a:lnTo>
                  <a:pt x="1988820" y="2917050"/>
                </a:lnTo>
                <a:lnTo>
                  <a:pt x="1988820" y="2884818"/>
                </a:lnTo>
                <a:lnTo>
                  <a:pt x="1956587" y="2884818"/>
                </a:lnTo>
                <a:lnTo>
                  <a:pt x="1956587" y="2852585"/>
                </a:lnTo>
                <a:lnTo>
                  <a:pt x="1924355" y="2852585"/>
                </a:lnTo>
                <a:lnTo>
                  <a:pt x="1924355" y="2884818"/>
                </a:lnTo>
                <a:lnTo>
                  <a:pt x="1892122" y="2884818"/>
                </a:lnTo>
                <a:lnTo>
                  <a:pt x="1892122" y="2917050"/>
                </a:lnTo>
                <a:lnTo>
                  <a:pt x="1924355" y="2917050"/>
                </a:lnTo>
                <a:lnTo>
                  <a:pt x="1924355" y="2949283"/>
                </a:lnTo>
                <a:lnTo>
                  <a:pt x="1956587" y="2949283"/>
                </a:lnTo>
                <a:close/>
                <a:moveTo>
                  <a:pt x="1681924" y="2948597"/>
                </a:moveTo>
                <a:lnTo>
                  <a:pt x="1681924" y="2916707"/>
                </a:lnTo>
                <a:lnTo>
                  <a:pt x="1713814" y="2916707"/>
                </a:lnTo>
                <a:lnTo>
                  <a:pt x="1713814" y="2885161"/>
                </a:lnTo>
                <a:lnTo>
                  <a:pt x="1681924" y="2885161"/>
                </a:lnTo>
                <a:lnTo>
                  <a:pt x="1681924" y="2853271"/>
                </a:lnTo>
                <a:lnTo>
                  <a:pt x="1650378" y="2853271"/>
                </a:lnTo>
                <a:lnTo>
                  <a:pt x="1650378" y="2885161"/>
                </a:lnTo>
                <a:lnTo>
                  <a:pt x="1618488" y="2885161"/>
                </a:lnTo>
                <a:lnTo>
                  <a:pt x="1618488" y="2916707"/>
                </a:lnTo>
                <a:lnTo>
                  <a:pt x="1650378" y="2916707"/>
                </a:lnTo>
                <a:lnTo>
                  <a:pt x="1650378" y="2948597"/>
                </a:lnTo>
                <a:lnTo>
                  <a:pt x="1681924" y="2948597"/>
                </a:lnTo>
                <a:close/>
                <a:moveTo>
                  <a:pt x="1612659" y="3083014"/>
                </a:moveTo>
                <a:lnTo>
                  <a:pt x="1612659" y="3053182"/>
                </a:lnTo>
                <a:lnTo>
                  <a:pt x="1642491" y="3053182"/>
                </a:lnTo>
                <a:lnTo>
                  <a:pt x="1642491" y="3023006"/>
                </a:lnTo>
                <a:lnTo>
                  <a:pt x="1612659" y="3023006"/>
                </a:lnTo>
                <a:lnTo>
                  <a:pt x="1612659" y="2993174"/>
                </a:lnTo>
                <a:lnTo>
                  <a:pt x="1582483" y="2993174"/>
                </a:lnTo>
                <a:lnTo>
                  <a:pt x="1582483" y="3023006"/>
                </a:lnTo>
                <a:lnTo>
                  <a:pt x="1552651" y="3023006"/>
                </a:lnTo>
                <a:lnTo>
                  <a:pt x="1552651" y="3053182"/>
                </a:lnTo>
                <a:lnTo>
                  <a:pt x="1582483" y="3053182"/>
                </a:lnTo>
                <a:lnTo>
                  <a:pt x="1582483" y="3083014"/>
                </a:lnTo>
                <a:lnTo>
                  <a:pt x="1612659" y="3083014"/>
                </a:lnTo>
                <a:close/>
                <a:moveTo>
                  <a:pt x="1887322" y="3084043"/>
                </a:moveTo>
                <a:lnTo>
                  <a:pt x="1887322" y="3053525"/>
                </a:lnTo>
                <a:lnTo>
                  <a:pt x="1917840" y="3053525"/>
                </a:lnTo>
                <a:lnTo>
                  <a:pt x="1917840" y="3022664"/>
                </a:lnTo>
                <a:lnTo>
                  <a:pt x="1887322" y="3022664"/>
                </a:lnTo>
                <a:lnTo>
                  <a:pt x="1887322" y="2992145"/>
                </a:lnTo>
                <a:lnTo>
                  <a:pt x="1856461" y="2992145"/>
                </a:lnTo>
                <a:lnTo>
                  <a:pt x="1856461" y="3022664"/>
                </a:lnTo>
                <a:lnTo>
                  <a:pt x="1825942" y="3022664"/>
                </a:lnTo>
                <a:lnTo>
                  <a:pt x="1825942" y="3053525"/>
                </a:lnTo>
                <a:lnTo>
                  <a:pt x="1856461" y="3053525"/>
                </a:lnTo>
                <a:lnTo>
                  <a:pt x="1856461" y="3084043"/>
                </a:lnTo>
                <a:lnTo>
                  <a:pt x="1887322" y="3084043"/>
                </a:lnTo>
                <a:close/>
                <a:moveTo>
                  <a:pt x="1749819" y="3083700"/>
                </a:moveTo>
                <a:lnTo>
                  <a:pt x="1749819" y="3053182"/>
                </a:lnTo>
                <a:lnTo>
                  <a:pt x="1780337" y="3053182"/>
                </a:lnTo>
                <a:lnTo>
                  <a:pt x="1780337" y="3023006"/>
                </a:lnTo>
                <a:lnTo>
                  <a:pt x="1749819" y="3023006"/>
                </a:lnTo>
                <a:lnTo>
                  <a:pt x="1749819" y="2992488"/>
                </a:lnTo>
                <a:lnTo>
                  <a:pt x="1719643" y="2992488"/>
                </a:lnTo>
                <a:lnTo>
                  <a:pt x="1719643" y="3023006"/>
                </a:lnTo>
                <a:lnTo>
                  <a:pt x="1689125" y="3023006"/>
                </a:lnTo>
                <a:lnTo>
                  <a:pt x="1689125" y="3053182"/>
                </a:lnTo>
                <a:lnTo>
                  <a:pt x="1719643" y="3053182"/>
                </a:lnTo>
                <a:lnTo>
                  <a:pt x="1719643" y="3083700"/>
                </a:lnTo>
                <a:lnTo>
                  <a:pt x="1749819" y="3083700"/>
                </a:lnTo>
                <a:close/>
                <a:moveTo>
                  <a:pt x="1819427" y="2949283"/>
                </a:moveTo>
                <a:lnTo>
                  <a:pt x="1819427" y="2917050"/>
                </a:lnTo>
                <a:lnTo>
                  <a:pt x="1851660" y="2917050"/>
                </a:lnTo>
                <a:lnTo>
                  <a:pt x="1851660" y="2884818"/>
                </a:lnTo>
                <a:lnTo>
                  <a:pt x="1819427" y="2884818"/>
                </a:lnTo>
                <a:lnTo>
                  <a:pt x="1819427" y="2852585"/>
                </a:lnTo>
                <a:lnTo>
                  <a:pt x="1787195" y="2852585"/>
                </a:lnTo>
                <a:lnTo>
                  <a:pt x="1787195" y="2884818"/>
                </a:lnTo>
                <a:lnTo>
                  <a:pt x="1754962" y="2884818"/>
                </a:lnTo>
                <a:lnTo>
                  <a:pt x="1754962" y="2917050"/>
                </a:lnTo>
                <a:lnTo>
                  <a:pt x="1787195" y="2917050"/>
                </a:lnTo>
                <a:lnTo>
                  <a:pt x="1787195" y="2949283"/>
                </a:lnTo>
                <a:lnTo>
                  <a:pt x="1819427" y="2949283"/>
                </a:lnTo>
                <a:close/>
                <a:moveTo>
                  <a:pt x="2024482" y="3084043"/>
                </a:moveTo>
                <a:lnTo>
                  <a:pt x="2024482" y="3053525"/>
                </a:lnTo>
                <a:lnTo>
                  <a:pt x="2055000" y="3053525"/>
                </a:lnTo>
                <a:lnTo>
                  <a:pt x="2055000" y="3022664"/>
                </a:lnTo>
                <a:lnTo>
                  <a:pt x="2024482" y="3022664"/>
                </a:lnTo>
                <a:lnTo>
                  <a:pt x="2024482" y="2992145"/>
                </a:lnTo>
                <a:lnTo>
                  <a:pt x="1993621" y="2992145"/>
                </a:lnTo>
                <a:lnTo>
                  <a:pt x="1993621" y="3022664"/>
                </a:lnTo>
                <a:lnTo>
                  <a:pt x="1963102" y="3022664"/>
                </a:lnTo>
                <a:lnTo>
                  <a:pt x="1963102" y="3053525"/>
                </a:lnTo>
                <a:lnTo>
                  <a:pt x="1993621" y="3053525"/>
                </a:lnTo>
                <a:lnTo>
                  <a:pt x="1993621" y="3084043"/>
                </a:lnTo>
                <a:lnTo>
                  <a:pt x="2024482" y="3084043"/>
                </a:lnTo>
                <a:close/>
                <a:moveTo>
                  <a:pt x="1171003" y="1072248"/>
                </a:moveTo>
                <a:lnTo>
                  <a:pt x="1171003" y="1102766"/>
                </a:lnTo>
                <a:lnTo>
                  <a:pt x="1140485" y="1102766"/>
                </a:lnTo>
                <a:lnTo>
                  <a:pt x="1140485" y="1132942"/>
                </a:lnTo>
                <a:lnTo>
                  <a:pt x="1171003" y="1132942"/>
                </a:lnTo>
                <a:lnTo>
                  <a:pt x="1171003" y="1163460"/>
                </a:lnTo>
                <a:lnTo>
                  <a:pt x="1201179" y="1163460"/>
                </a:lnTo>
                <a:lnTo>
                  <a:pt x="1201179" y="1132942"/>
                </a:lnTo>
                <a:lnTo>
                  <a:pt x="1231697" y="1132942"/>
                </a:lnTo>
                <a:lnTo>
                  <a:pt x="1231697" y="1102766"/>
                </a:lnTo>
                <a:lnTo>
                  <a:pt x="1201179" y="1102766"/>
                </a:lnTo>
                <a:lnTo>
                  <a:pt x="1201179" y="1072248"/>
                </a:lnTo>
                <a:lnTo>
                  <a:pt x="1171003" y="1072248"/>
                </a:lnTo>
                <a:close/>
                <a:moveTo>
                  <a:pt x="965606" y="1210780"/>
                </a:moveTo>
                <a:lnTo>
                  <a:pt x="965606" y="1240269"/>
                </a:lnTo>
                <a:lnTo>
                  <a:pt x="936117" y="1240269"/>
                </a:lnTo>
                <a:lnTo>
                  <a:pt x="936117" y="1269759"/>
                </a:lnTo>
                <a:lnTo>
                  <a:pt x="965606" y="1269759"/>
                </a:lnTo>
                <a:lnTo>
                  <a:pt x="965606" y="1299248"/>
                </a:lnTo>
                <a:lnTo>
                  <a:pt x="995096" y="1299248"/>
                </a:lnTo>
                <a:lnTo>
                  <a:pt x="995096" y="1269759"/>
                </a:lnTo>
                <a:lnTo>
                  <a:pt x="1024585" y="1269759"/>
                </a:lnTo>
                <a:lnTo>
                  <a:pt x="1024585" y="1240269"/>
                </a:lnTo>
                <a:lnTo>
                  <a:pt x="995096" y="1240269"/>
                </a:lnTo>
                <a:lnTo>
                  <a:pt x="995096" y="1210780"/>
                </a:lnTo>
                <a:lnTo>
                  <a:pt x="965606" y="1210780"/>
                </a:lnTo>
                <a:close/>
                <a:moveTo>
                  <a:pt x="1034529" y="1074306"/>
                </a:moveTo>
                <a:lnTo>
                  <a:pt x="1034529" y="1103452"/>
                </a:lnTo>
                <a:lnTo>
                  <a:pt x="1005383" y="1103452"/>
                </a:lnTo>
                <a:lnTo>
                  <a:pt x="1005383" y="1132256"/>
                </a:lnTo>
                <a:lnTo>
                  <a:pt x="1034529" y="1132256"/>
                </a:lnTo>
                <a:lnTo>
                  <a:pt x="1034529" y="1161402"/>
                </a:lnTo>
                <a:lnTo>
                  <a:pt x="1063333" y="1161402"/>
                </a:lnTo>
                <a:lnTo>
                  <a:pt x="1063333" y="1132256"/>
                </a:lnTo>
                <a:lnTo>
                  <a:pt x="1092479" y="1132256"/>
                </a:lnTo>
                <a:lnTo>
                  <a:pt x="1092479" y="1103452"/>
                </a:lnTo>
                <a:lnTo>
                  <a:pt x="1063333" y="1103452"/>
                </a:lnTo>
                <a:lnTo>
                  <a:pt x="1063333" y="1074306"/>
                </a:lnTo>
                <a:lnTo>
                  <a:pt x="1034529" y="1074306"/>
                </a:lnTo>
                <a:close/>
                <a:moveTo>
                  <a:pt x="1307478" y="1070534"/>
                </a:moveTo>
                <a:lnTo>
                  <a:pt x="1307478" y="1102081"/>
                </a:lnTo>
                <a:lnTo>
                  <a:pt x="1275931" y="1102081"/>
                </a:lnTo>
                <a:lnTo>
                  <a:pt x="1275931" y="1133627"/>
                </a:lnTo>
                <a:lnTo>
                  <a:pt x="1307478" y="1133627"/>
                </a:lnTo>
                <a:lnTo>
                  <a:pt x="1307478" y="1165174"/>
                </a:lnTo>
                <a:lnTo>
                  <a:pt x="1339024" y="1165174"/>
                </a:lnTo>
                <a:lnTo>
                  <a:pt x="1339024" y="1133627"/>
                </a:lnTo>
                <a:lnTo>
                  <a:pt x="1370571" y="1133627"/>
                </a:lnTo>
                <a:lnTo>
                  <a:pt x="1370571" y="1102081"/>
                </a:lnTo>
                <a:lnTo>
                  <a:pt x="1339024" y="1102081"/>
                </a:lnTo>
                <a:lnTo>
                  <a:pt x="1339024" y="1070534"/>
                </a:lnTo>
                <a:lnTo>
                  <a:pt x="1307478" y="1070534"/>
                </a:lnTo>
                <a:close/>
                <a:moveTo>
                  <a:pt x="1102081" y="1208380"/>
                </a:moveTo>
                <a:lnTo>
                  <a:pt x="1102081" y="1239584"/>
                </a:lnTo>
                <a:lnTo>
                  <a:pt x="1070877" y="1239584"/>
                </a:lnTo>
                <a:lnTo>
                  <a:pt x="1070877" y="1270445"/>
                </a:lnTo>
                <a:lnTo>
                  <a:pt x="1102081" y="1270445"/>
                </a:lnTo>
                <a:lnTo>
                  <a:pt x="1102081" y="1301648"/>
                </a:lnTo>
                <a:lnTo>
                  <a:pt x="1132942" y="1301648"/>
                </a:lnTo>
                <a:lnTo>
                  <a:pt x="1132942" y="1270445"/>
                </a:lnTo>
                <a:lnTo>
                  <a:pt x="1164145" y="1270445"/>
                </a:lnTo>
                <a:lnTo>
                  <a:pt x="1164145" y="1239584"/>
                </a:lnTo>
                <a:lnTo>
                  <a:pt x="1132942" y="1239584"/>
                </a:lnTo>
                <a:lnTo>
                  <a:pt x="1132942" y="1208380"/>
                </a:lnTo>
                <a:lnTo>
                  <a:pt x="1102081" y="1208380"/>
                </a:lnTo>
                <a:close/>
                <a:moveTo>
                  <a:pt x="1239926" y="936460"/>
                </a:moveTo>
                <a:lnTo>
                  <a:pt x="1239926" y="965949"/>
                </a:lnTo>
                <a:lnTo>
                  <a:pt x="1210437" y="965949"/>
                </a:lnTo>
                <a:lnTo>
                  <a:pt x="1210437" y="995439"/>
                </a:lnTo>
                <a:lnTo>
                  <a:pt x="1239926" y="995439"/>
                </a:lnTo>
                <a:lnTo>
                  <a:pt x="1239926" y="1024928"/>
                </a:lnTo>
                <a:lnTo>
                  <a:pt x="1269416" y="1024928"/>
                </a:lnTo>
                <a:lnTo>
                  <a:pt x="1269416" y="995439"/>
                </a:lnTo>
                <a:lnTo>
                  <a:pt x="1298905" y="995439"/>
                </a:lnTo>
                <a:lnTo>
                  <a:pt x="1298905" y="965949"/>
                </a:lnTo>
                <a:lnTo>
                  <a:pt x="1269416" y="965949"/>
                </a:lnTo>
                <a:lnTo>
                  <a:pt x="1269416" y="936460"/>
                </a:lnTo>
                <a:lnTo>
                  <a:pt x="1239926" y="936460"/>
                </a:lnTo>
                <a:close/>
                <a:moveTo>
                  <a:pt x="1376743" y="935088"/>
                </a:moveTo>
                <a:lnTo>
                  <a:pt x="1376743" y="965606"/>
                </a:lnTo>
                <a:lnTo>
                  <a:pt x="1346225" y="965606"/>
                </a:lnTo>
                <a:lnTo>
                  <a:pt x="1346225" y="995782"/>
                </a:lnTo>
                <a:lnTo>
                  <a:pt x="1376743" y="995782"/>
                </a:lnTo>
                <a:lnTo>
                  <a:pt x="1376743" y="1026300"/>
                </a:lnTo>
                <a:lnTo>
                  <a:pt x="1406919" y="1026300"/>
                </a:lnTo>
                <a:lnTo>
                  <a:pt x="1406919" y="995782"/>
                </a:lnTo>
                <a:lnTo>
                  <a:pt x="1437437" y="995782"/>
                </a:lnTo>
                <a:lnTo>
                  <a:pt x="1437437" y="965606"/>
                </a:lnTo>
                <a:lnTo>
                  <a:pt x="1406919" y="965606"/>
                </a:lnTo>
                <a:lnTo>
                  <a:pt x="1406919" y="935088"/>
                </a:lnTo>
                <a:lnTo>
                  <a:pt x="1376743" y="935088"/>
                </a:lnTo>
                <a:close/>
                <a:moveTo>
                  <a:pt x="1513218" y="933717"/>
                </a:moveTo>
                <a:lnTo>
                  <a:pt x="1513218" y="964921"/>
                </a:lnTo>
                <a:lnTo>
                  <a:pt x="1482014" y="964921"/>
                </a:lnTo>
                <a:lnTo>
                  <a:pt x="1482014" y="996467"/>
                </a:lnTo>
                <a:lnTo>
                  <a:pt x="1513218" y="996467"/>
                </a:lnTo>
                <a:lnTo>
                  <a:pt x="1513218" y="1027671"/>
                </a:lnTo>
                <a:lnTo>
                  <a:pt x="1544764" y="1027671"/>
                </a:lnTo>
                <a:lnTo>
                  <a:pt x="1544764" y="996467"/>
                </a:lnTo>
                <a:lnTo>
                  <a:pt x="1575968" y="996467"/>
                </a:lnTo>
                <a:lnTo>
                  <a:pt x="1575968" y="964921"/>
                </a:lnTo>
                <a:lnTo>
                  <a:pt x="1544764" y="964921"/>
                </a:lnTo>
                <a:lnTo>
                  <a:pt x="1544764" y="933717"/>
                </a:lnTo>
                <a:lnTo>
                  <a:pt x="1513218" y="933717"/>
                </a:lnTo>
                <a:close/>
                <a:moveTo>
                  <a:pt x="1582483" y="798614"/>
                </a:moveTo>
                <a:lnTo>
                  <a:pt x="1582483" y="828446"/>
                </a:lnTo>
                <a:lnTo>
                  <a:pt x="1552651" y="828446"/>
                </a:lnTo>
                <a:lnTo>
                  <a:pt x="1552651" y="858622"/>
                </a:lnTo>
                <a:lnTo>
                  <a:pt x="1582483" y="858622"/>
                </a:lnTo>
                <a:lnTo>
                  <a:pt x="1582483" y="888454"/>
                </a:lnTo>
                <a:lnTo>
                  <a:pt x="1612659" y="888454"/>
                </a:lnTo>
                <a:lnTo>
                  <a:pt x="1612659" y="858622"/>
                </a:lnTo>
                <a:lnTo>
                  <a:pt x="1642491" y="858622"/>
                </a:lnTo>
                <a:lnTo>
                  <a:pt x="1642491" y="828446"/>
                </a:lnTo>
                <a:lnTo>
                  <a:pt x="1612659" y="828446"/>
                </a:lnTo>
                <a:lnTo>
                  <a:pt x="1612659" y="798614"/>
                </a:lnTo>
                <a:lnTo>
                  <a:pt x="1582483" y="798614"/>
                </a:lnTo>
                <a:close/>
                <a:moveTo>
                  <a:pt x="1445666" y="799643"/>
                </a:moveTo>
                <a:lnTo>
                  <a:pt x="1445666" y="828789"/>
                </a:lnTo>
                <a:lnTo>
                  <a:pt x="1416520" y="828789"/>
                </a:lnTo>
                <a:lnTo>
                  <a:pt x="1416520" y="858279"/>
                </a:lnTo>
                <a:lnTo>
                  <a:pt x="1445666" y="858279"/>
                </a:lnTo>
                <a:lnTo>
                  <a:pt x="1445666" y="887425"/>
                </a:lnTo>
                <a:lnTo>
                  <a:pt x="1475156" y="887425"/>
                </a:lnTo>
                <a:lnTo>
                  <a:pt x="1475156" y="858279"/>
                </a:lnTo>
                <a:lnTo>
                  <a:pt x="1504302" y="858279"/>
                </a:lnTo>
                <a:lnTo>
                  <a:pt x="1504302" y="828789"/>
                </a:lnTo>
                <a:lnTo>
                  <a:pt x="1475156" y="828789"/>
                </a:lnTo>
                <a:lnTo>
                  <a:pt x="1475156" y="799643"/>
                </a:lnTo>
                <a:lnTo>
                  <a:pt x="1445666" y="799643"/>
                </a:lnTo>
                <a:close/>
                <a:moveTo>
                  <a:pt x="555841" y="1764563"/>
                </a:moveTo>
                <a:lnTo>
                  <a:pt x="555841" y="1790624"/>
                </a:lnTo>
                <a:lnTo>
                  <a:pt x="529780" y="1790624"/>
                </a:lnTo>
                <a:lnTo>
                  <a:pt x="529780" y="1816684"/>
                </a:lnTo>
                <a:lnTo>
                  <a:pt x="555841" y="1816684"/>
                </a:lnTo>
                <a:lnTo>
                  <a:pt x="555841" y="1842745"/>
                </a:lnTo>
                <a:lnTo>
                  <a:pt x="581901" y="1842745"/>
                </a:lnTo>
                <a:lnTo>
                  <a:pt x="581901" y="1816684"/>
                </a:lnTo>
                <a:lnTo>
                  <a:pt x="607962" y="1816684"/>
                </a:lnTo>
                <a:lnTo>
                  <a:pt x="607962" y="1790624"/>
                </a:lnTo>
                <a:lnTo>
                  <a:pt x="581901" y="1790624"/>
                </a:lnTo>
                <a:lnTo>
                  <a:pt x="581901" y="1764563"/>
                </a:lnTo>
                <a:lnTo>
                  <a:pt x="555841" y="1764563"/>
                </a:lnTo>
                <a:close/>
                <a:moveTo>
                  <a:pt x="650824" y="2255596"/>
                </a:moveTo>
                <a:lnTo>
                  <a:pt x="650824" y="2228507"/>
                </a:lnTo>
                <a:lnTo>
                  <a:pt x="677913" y="2228507"/>
                </a:lnTo>
                <a:lnTo>
                  <a:pt x="677913" y="2201761"/>
                </a:lnTo>
                <a:lnTo>
                  <a:pt x="650824" y="2201761"/>
                </a:lnTo>
                <a:lnTo>
                  <a:pt x="650824" y="2174672"/>
                </a:lnTo>
                <a:lnTo>
                  <a:pt x="624078" y="2174672"/>
                </a:lnTo>
                <a:lnTo>
                  <a:pt x="624078" y="2201761"/>
                </a:lnTo>
                <a:lnTo>
                  <a:pt x="596989" y="2201761"/>
                </a:lnTo>
                <a:lnTo>
                  <a:pt x="596989" y="2228507"/>
                </a:lnTo>
                <a:lnTo>
                  <a:pt x="624078" y="2228507"/>
                </a:lnTo>
                <a:lnTo>
                  <a:pt x="624078" y="2255596"/>
                </a:lnTo>
                <a:lnTo>
                  <a:pt x="650824" y="2255596"/>
                </a:lnTo>
                <a:close/>
                <a:moveTo>
                  <a:pt x="2573807" y="1989163"/>
                </a:moveTo>
                <a:lnTo>
                  <a:pt x="2573807" y="1956930"/>
                </a:lnTo>
                <a:lnTo>
                  <a:pt x="2606040" y="1956930"/>
                </a:lnTo>
                <a:lnTo>
                  <a:pt x="2606040" y="1924698"/>
                </a:lnTo>
                <a:lnTo>
                  <a:pt x="2573807" y="1924698"/>
                </a:lnTo>
                <a:lnTo>
                  <a:pt x="2573807" y="1892465"/>
                </a:lnTo>
                <a:lnTo>
                  <a:pt x="2541575" y="1892465"/>
                </a:lnTo>
                <a:lnTo>
                  <a:pt x="2541575" y="1924698"/>
                </a:lnTo>
                <a:lnTo>
                  <a:pt x="2509342" y="1924698"/>
                </a:lnTo>
                <a:lnTo>
                  <a:pt x="2509342" y="1956930"/>
                </a:lnTo>
                <a:lnTo>
                  <a:pt x="2541575" y="1956930"/>
                </a:lnTo>
                <a:lnTo>
                  <a:pt x="2541575" y="1989163"/>
                </a:lnTo>
                <a:lnTo>
                  <a:pt x="2573807" y="1989163"/>
                </a:lnTo>
                <a:close/>
                <a:moveTo>
                  <a:pt x="788327" y="2530945"/>
                </a:moveTo>
                <a:lnTo>
                  <a:pt x="788327" y="2503170"/>
                </a:lnTo>
                <a:lnTo>
                  <a:pt x="816102" y="2503170"/>
                </a:lnTo>
                <a:lnTo>
                  <a:pt x="816102" y="2475738"/>
                </a:lnTo>
                <a:lnTo>
                  <a:pt x="788327" y="2475738"/>
                </a:lnTo>
                <a:lnTo>
                  <a:pt x="788327" y="2447963"/>
                </a:lnTo>
                <a:lnTo>
                  <a:pt x="760895" y="2447963"/>
                </a:lnTo>
                <a:lnTo>
                  <a:pt x="760895" y="2475738"/>
                </a:lnTo>
                <a:lnTo>
                  <a:pt x="733120" y="2475738"/>
                </a:lnTo>
                <a:lnTo>
                  <a:pt x="733120" y="2503170"/>
                </a:lnTo>
                <a:lnTo>
                  <a:pt x="760895" y="2503170"/>
                </a:lnTo>
                <a:lnTo>
                  <a:pt x="760895" y="2530945"/>
                </a:lnTo>
                <a:lnTo>
                  <a:pt x="788327" y="2530945"/>
                </a:lnTo>
                <a:close/>
                <a:moveTo>
                  <a:pt x="719747" y="2393442"/>
                </a:moveTo>
                <a:lnTo>
                  <a:pt x="719747" y="2366010"/>
                </a:lnTo>
                <a:lnTo>
                  <a:pt x="747179" y="2366010"/>
                </a:lnTo>
                <a:lnTo>
                  <a:pt x="747179" y="2338578"/>
                </a:lnTo>
                <a:lnTo>
                  <a:pt x="719747" y="2338578"/>
                </a:lnTo>
                <a:lnTo>
                  <a:pt x="719747" y="2311146"/>
                </a:lnTo>
                <a:lnTo>
                  <a:pt x="692315" y="2311146"/>
                </a:lnTo>
                <a:lnTo>
                  <a:pt x="692315" y="2338578"/>
                </a:lnTo>
                <a:lnTo>
                  <a:pt x="664883" y="2338578"/>
                </a:lnTo>
                <a:lnTo>
                  <a:pt x="664883" y="2366010"/>
                </a:lnTo>
                <a:lnTo>
                  <a:pt x="692315" y="2366010"/>
                </a:lnTo>
                <a:lnTo>
                  <a:pt x="692315" y="2393442"/>
                </a:lnTo>
                <a:lnTo>
                  <a:pt x="719747" y="2393442"/>
                </a:lnTo>
                <a:close/>
                <a:moveTo>
                  <a:pt x="581901" y="2117065"/>
                </a:moveTo>
                <a:lnTo>
                  <a:pt x="581901" y="2091004"/>
                </a:lnTo>
                <a:lnTo>
                  <a:pt x="607962" y="2091004"/>
                </a:lnTo>
                <a:lnTo>
                  <a:pt x="607962" y="2064944"/>
                </a:lnTo>
                <a:lnTo>
                  <a:pt x="581901" y="2064944"/>
                </a:lnTo>
                <a:lnTo>
                  <a:pt x="581901" y="2038883"/>
                </a:lnTo>
                <a:lnTo>
                  <a:pt x="555841" y="2038883"/>
                </a:lnTo>
                <a:lnTo>
                  <a:pt x="555841" y="2064944"/>
                </a:lnTo>
                <a:lnTo>
                  <a:pt x="529780" y="2064944"/>
                </a:lnTo>
                <a:lnTo>
                  <a:pt x="529780" y="2091004"/>
                </a:lnTo>
                <a:lnTo>
                  <a:pt x="555841" y="2091004"/>
                </a:lnTo>
                <a:lnTo>
                  <a:pt x="555841" y="2117065"/>
                </a:lnTo>
                <a:lnTo>
                  <a:pt x="581901" y="2117065"/>
                </a:lnTo>
                <a:close/>
                <a:moveTo>
                  <a:pt x="829475" y="1213866"/>
                </a:moveTo>
                <a:lnTo>
                  <a:pt x="829475" y="1241298"/>
                </a:lnTo>
                <a:lnTo>
                  <a:pt x="802043" y="1241298"/>
                </a:lnTo>
                <a:lnTo>
                  <a:pt x="802043" y="1268730"/>
                </a:lnTo>
                <a:lnTo>
                  <a:pt x="829475" y="1268730"/>
                </a:lnTo>
                <a:lnTo>
                  <a:pt x="829475" y="1296162"/>
                </a:lnTo>
                <a:lnTo>
                  <a:pt x="856907" y="1296162"/>
                </a:lnTo>
                <a:lnTo>
                  <a:pt x="856907" y="1268730"/>
                </a:lnTo>
                <a:lnTo>
                  <a:pt x="884339" y="1268730"/>
                </a:lnTo>
                <a:lnTo>
                  <a:pt x="884339" y="1241298"/>
                </a:lnTo>
                <a:lnTo>
                  <a:pt x="856907" y="1241298"/>
                </a:lnTo>
                <a:lnTo>
                  <a:pt x="856907" y="1213866"/>
                </a:lnTo>
                <a:lnTo>
                  <a:pt x="829475" y="1213866"/>
                </a:lnTo>
                <a:close/>
                <a:moveTo>
                  <a:pt x="624078" y="1626375"/>
                </a:moveTo>
                <a:lnTo>
                  <a:pt x="624078" y="1653121"/>
                </a:lnTo>
                <a:lnTo>
                  <a:pt x="597332" y="1653121"/>
                </a:lnTo>
                <a:lnTo>
                  <a:pt x="597332" y="1679867"/>
                </a:lnTo>
                <a:lnTo>
                  <a:pt x="624078" y="1679867"/>
                </a:lnTo>
                <a:lnTo>
                  <a:pt x="624078" y="1706613"/>
                </a:lnTo>
                <a:lnTo>
                  <a:pt x="650824" y="1706613"/>
                </a:lnTo>
                <a:lnTo>
                  <a:pt x="650824" y="1679867"/>
                </a:lnTo>
                <a:lnTo>
                  <a:pt x="677570" y="1679867"/>
                </a:lnTo>
                <a:lnTo>
                  <a:pt x="677570" y="1653121"/>
                </a:lnTo>
                <a:lnTo>
                  <a:pt x="650824" y="1653121"/>
                </a:lnTo>
                <a:lnTo>
                  <a:pt x="650824" y="1626375"/>
                </a:lnTo>
                <a:lnTo>
                  <a:pt x="624078" y="1626375"/>
                </a:lnTo>
                <a:close/>
                <a:moveTo>
                  <a:pt x="760895" y="1350683"/>
                </a:moveTo>
                <a:lnTo>
                  <a:pt x="760895" y="1378458"/>
                </a:lnTo>
                <a:lnTo>
                  <a:pt x="733120" y="1378458"/>
                </a:lnTo>
                <a:lnTo>
                  <a:pt x="733120" y="1405890"/>
                </a:lnTo>
                <a:lnTo>
                  <a:pt x="760895" y="1405890"/>
                </a:lnTo>
                <a:lnTo>
                  <a:pt x="760895" y="1433665"/>
                </a:lnTo>
                <a:lnTo>
                  <a:pt x="788327" y="1433665"/>
                </a:lnTo>
                <a:lnTo>
                  <a:pt x="788327" y="1405890"/>
                </a:lnTo>
                <a:lnTo>
                  <a:pt x="816102" y="1405890"/>
                </a:lnTo>
                <a:lnTo>
                  <a:pt x="816102" y="1378458"/>
                </a:lnTo>
                <a:lnTo>
                  <a:pt x="788327" y="1378458"/>
                </a:lnTo>
                <a:lnTo>
                  <a:pt x="788327" y="1350683"/>
                </a:lnTo>
                <a:lnTo>
                  <a:pt x="760895" y="1350683"/>
                </a:lnTo>
                <a:close/>
                <a:moveTo>
                  <a:pt x="692315" y="1488186"/>
                </a:moveTo>
                <a:lnTo>
                  <a:pt x="692315" y="1515618"/>
                </a:lnTo>
                <a:lnTo>
                  <a:pt x="664883" y="1515618"/>
                </a:lnTo>
                <a:lnTo>
                  <a:pt x="664883" y="1543050"/>
                </a:lnTo>
                <a:lnTo>
                  <a:pt x="692315" y="1543050"/>
                </a:lnTo>
                <a:lnTo>
                  <a:pt x="692315" y="1570482"/>
                </a:lnTo>
                <a:lnTo>
                  <a:pt x="719747" y="1570482"/>
                </a:lnTo>
                <a:lnTo>
                  <a:pt x="719747" y="1543050"/>
                </a:lnTo>
                <a:lnTo>
                  <a:pt x="747179" y="1543050"/>
                </a:lnTo>
                <a:lnTo>
                  <a:pt x="747179" y="1515618"/>
                </a:lnTo>
                <a:lnTo>
                  <a:pt x="719747" y="1515618"/>
                </a:lnTo>
                <a:lnTo>
                  <a:pt x="719747" y="1488186"/>
                </a:lnTo>
                <a:lnTo>
                  <a:pt x="692315" y="1488186"/>
                </a:lnTo>
                <a:close/>
                <a:moveTo>
                  <a:pt x="1789252" y="663854"/>
                </a:moveTo>
                <a:lnTo>
                  <a:pt x="1789252" y="692315"/>
                </a:lnTo>
                <a:lnTo>
                  <a:pt x="1760791" y="692315"/>
                </a:lnTo>
                <a:lnTo>
                  <a:pt x="1760791" y="720433"/>
                </a:lnTo>
                <a:lnTo>
                  <a:pt x="1789252" y="720433"/>
                </a:lnTo>
                <a:lnTo>
                  <a:pt x="1789252" y="748894"/>
                </a:lnTo>
                <a:lnTo>
                  <a:pt x="1817370" y="748894"/>
                </a:lnTo>
                <a:lnTo>
                  <a:pt x="1817370" y="720433"/>
                </a:lnTo>
                <a:lnTo>
                  <a:pt x="1845831" y="720433"/>
                </a:lnTo>
                <a:lnTo>
                  <a:pt x="1845831" y="692315"/>
                </a:lnTo>
                <a:lnTo>
                  <a:pt x="1817370" y="692315"/>
                </a:lnTo>
                <a:lnTo>
                  <a:pt x="1817370" y="663854"/>
                </a:lnTo>
                <a:lnTo>
                  <a:pt x="1789252" y="663854"/>
                </a:lnTo>
                <a:close/>
                <a:moveTo>
                  <a:pt x="2749372" y="938517"/>
                </a:moveTo>
                <a:lnTo>
                  <a:pt x="2749372" y="966635"/>
                </a:lnTo>
                <a:lnTo>
                  <a:pt x="2721254" y="966635"/>
                </a:lnTo>
                <a:lnTo>
                  <a:pt x="2721254" y="994753"/>
                </a:lnTo>
                <a:lnTo>
                  <a:pt x="2749372" y="994753"/>
                </a:lnTo>
                <a:lnTo>
                  <a:pt x="2749372" y="1022871"/>
                </a:lnTo>
                <a:lnTo>
                  <a:pt x="2777490" y="1022871"/>
                </a:lnTo>
                <a:lnTo>
                  <a:pt x="2777490" y="994753"/>
                </a:lnTo>
                <a:lnTo>
                  <a:pt x="2805608" y="994753"/>
                </a:lnTo>
                <a:lnTo>
                  <a:pt x="2805608" y="966635"/>
                </a:lnTo>
                <a:lnTo>
                  <a:pt x="2777490" y="966635"/>
                </a:lnTo>
                <a:lnTo>
                  <a:pt x="2777490" y="938517"/>
                </a:lnTo>
                <a:lnTo>
                  <a:pt x="2749372" y="938517"/>
                </a:lnTo>
                <a:close/>
                <a:moveTo>
                  <a:pt x="2613584" y="668312"/>
                </a:moveTo>
                <a:lnTo>
                  <a:pt x="2613584" y="693687"/>
                </a:lnTo>
                <a:lnTo>
                  <a:pt x="2588209" y="693687"/>
                </a:lnTo>
                <a:lnTo>
                  <a:pt x="2588209" y="719061"/>
                </a:lnTo>
                <a:lnTo>
                  <a:pt x="2613584" y="719061"/>
                </a:lnTo>
                <a:lnTo>
                  <a:pt x="2613584" y="744436"/>
                </a:lnTo>
                <a:lnTo>
                  <a:pt x="2638958" y="744436"/>
                </a:lnTo>
                <a:lnTo>
                  <a:pt x="2638958" y="719061"/>
                </a:lnTo>
                <a:lnTo>
                  <a:pt x="2664333" y="719061"/>
                </a:lnTo>
                <a:lnTo>
                  <a:pt x="2664333" y="693687"/>
                </a:lnTo>
                <a:lnTo>
                  <a:pt x="2638958" y="693687"/>
                </a:lnTo>
                <a:lnTo>
                  <a:pt x="2638958" y="668312"/>
                </a:lnTo>
                <a:lnTo>
                  <a:pt x="2613584" y="668312"/>
                </a:lnTo>
                <a:close/>
                <a:moveTo>
                  <a:pt x="2681478" y="803415"/>
                </a:moveTo>
                <a:lnTo>
                  <a:pt x="2681478" y="830161"/>
                </a:lnTo>
                <a:lnTo>
                  <a:pt x="2654732" y="830161"/>
                </a:lnTo>
                <a:lnTo>
                  <a:pt x="2654732" y="856907"/>
                </a:lnTo>
                <a:lnTo>
                  <a:pt x="2681478" y="856907"/>
                </a:lnTo>
                <a:lnTo>
                  <a:pt x="2681478" y="883653"/>
                </a:lnTo>
                <a:lnTo>
                  <a:pt x="2708224" y="883653"/>
                </a:lnTo>
                <a:lnTo>
                  <a:pt x="2708224" y="856907"/>
                </a:lnTo>
                <a:lnTo>
                  <a:pt x="2734970" y="856907"/>
                </a:lnTo>
                <a:lnTo>
                  <a:pt x="2734970" y="830161"/>
                </a:lnTo>
                <a:lnTo>
                  <a:pt x="2708224" y="830161"/>
                </a:lnTo>
                <a:lnTo>
                  <a:pt x="2708224" y="803415"/>
                </a:lnTo>
                <a:lnTo>
                  <a:pt x="2681478" y="803415"/>
                </a:lnTo>
                <a:close/>
                <a:moveTo>
                  <a:pt x="2543632" y="801357"/>
                </a:moveTo>
                <a:lnTo>
                  <a:pt x="2543632" y="829475"/>
                </a:lnTo>
                <a:lnTo>
                  <a:pt x="2515514" y="829475"/>
                </a:lnTo>
                <a:lnTo>
                  <a:pt x="2515514" y="857593"/>
                </a:lnTo>
                <a:lnTo>
                  <a:pt x="2543632" y="857593"/>
                </a:lnTo>
                <a:lnTo>
                  <a:pt x="2543632" y="885711"/>
                </a:lnTo>
                <a:lnTo>
                  <a:pt x="2571750" y="885711"/>
                </a:lnTo>
                <a:lnTo>
                  <a:pt x="2571750" y="857593"/>
                </a:lnTo>
                <a:lnTo>
                  <a:pt x="2599868" y="857593"/>
                </a:lnTo>
                <a:lnTo>
                  <a:pt x="2599868" y="829475"/>
                </a:lnTo>
                <a:lnTo>
                  <a:pt x="2571750" y="829475"/>
                </a:lnTo>
                <a:lnTo>
                  <a:pt x="2571750" y="801357"/>
                </a:lnTo>
                <a:lnTo>
                  <a:pt x="2543632" y="801357"/>
                </a:lnTo>
                <a:close/>
                <a:moveTo>
                  <a:pt x="2475738" y="666598"/>
                </a:moveTo>
                <a:lnTo>
                  <a:pt x="2475738" y="693001"/>
                </a:lnTo>
                <a:lnTo>
                  <a:pt x="2449335" y="693001"/>
                </a:lnTo>
                <a:lnTo>
                  <a:pt x="2449335" y="719747"/>
                </a:lnTo>
                <a:lnTo>
                  <a:pt x="2475738" y="719747"/>
                </a:lnTo>
                <a:lnTo>
                  <a:pt x="2475738" y="746150"/>
                </a:lnTo>
                <a:lnTo>
                  <a:pt x="2502484" y="746150"/>
                </a:lnTo>
                <a:lnTo>
                  <a:pt x="2502484" y="719747"/>
                </a:lnTo>
                <a:lnTo>
                  <a:pt x="2528888" y="719747"/>
                </a:lnTo>
                <a:lnTo>
                  <a:pt x="2528888" y="693001"/>
                </a:lnTo>
                <a:lnTo>
                  <a:pt x="2502484" y="693001"/>
                </a:lnTo>
                <a:lnTo>
                  <a:pt x="2502484" y="666598"/>
                </a:lnTo>
                <a:lnTo>
                  <a:pt x="2475738" y="666598"/>
                </a:lnTo>
                <a:close/>
                <a:moveTo>
                  <a:pt x="2819324" y="805472"/>
                </a:moveTo>
                <a:lnTo>
                  <a:pt x="2819324" y="830847"/>
                </a:lnTo>
                <a:lnTo>
                  <a:pt x="2793949" y="830847"/>
                </a:lnTo>
                <a:lnTo>
                  <a:pt x="2793949" y="856221"/>
                </a:lnTo>
                <a:lnTo>
                  <a:pt x="2819324" y="856221"/>
                </a:lnTo>
                <a:lnTo>
                  <a:pt x="2819324" y="881596"/>
                </a:lnTo>
                <a:lnTo>
                  <a:pt x="2844698" y="881596"/>
                </a:lnTo>
                <a:lnTo>
                  <a:pt x="2844698" y="856221"/>
                </a:lnTo>
                <a:lnTo>
                  <a:pt x="2870073" y="856221"/>
                </a:lnTo>
                <a:lnTo>
                  <a:pt x="2870073" y="830847"/>
                </a:lnTo>
                <a:lnTo>
                  <a:pt x="2844698" y="830847"/>
                </a:lnTo>
                <a:lnTo>
                  <a:pt x="2844698" y="805472"/>
                </a:lnTo>
                <a:lnTo>
                  <a:pt x="2819324" y="805472"/>
                </a:lnTo>
                <a:close/>
                <a:moveTo>
                  <a:pt x="3024035" y="1213866"/>
                </a:moveTo>
                <a:lnTo>
                  <a:pt x="3024035" y="1241298"/>
                </a:lnTo>
                <a:lnTo>
                  <a:pt x="2996603" y="1241298"/>
                </a:lnTo>
                <a:lnTo>
                  <a:pt x="2996603" y="1268730"/>
                </a:lnTo>
                <a:lnTo>
                  <a:pt x="3024035" y="1268730"/>
                </a:lnTo>
                <a:lnTo>
                  <a:pt x="3024035" y="1296162"/>
                </a:lnTo>
                <a:lnTo>
                  <a:pt x="3051467" y="1296162"/>
                </a:lnTo>
                <a:lnTo>
                  <a:pt x="3051467" y="1268730"/>
                </a:lnTo>
                <a:lnTo>
                  <a:pt x="3078899" y="1268730"/>
                </a:lnTo>
                <a:lnTo>
                  <a:pt x="3078899" y="1241298"/>
                </a:lnTo>
                <a:lnTo>
                  <a:pt x="3051467" y="1241298"/>
                </a:lnTo>
                <a:lnTo>
                  <a:pt x="3051467" y="1213866"/>
                </a:lnTo>
                <a:lnTo>
                  <a:pt x="3024035" y="1213866"/>
                </a:lnTo>
                <a:close/>
                <a:moveTo>
                  <a:pt x="2405786" y="799643"/>
                </a:moveTo>
                <a:lnTo>
                  <a:pt x="2405786" y="828789"/>
                </a:lnTo>
                <a:lnTo>
                  <a:pt x="2376640" y="828789"/>
                </a:lnTo>
                <a:lnTo>
                  <a:pt x="2376640" y="858279"/>
                </a:lnTo>
                <a:lnTo>
                  <a:pt x="2405786" y="858279"/>
                </a:lnTo>
                <a:lnTo>
                  <a:pt x="2405786" y="887425"/>
                </a:lnTo>
                <a:lnTo>
                  <a:pt x="2435276" y="887425"/>
                </a:lnTo>
                <a:lnTo>
                  <a:pt x="2435276" y="858279"/>
                </a:lnTo>
                <a:lnTo>
                  <a:pt x="2464423" y="858279"/>
                </a:lnTo>
                <a:lnTo>
                  <a:pt x="2464423" y="828789"/>
                </a:lnTo>
                <a:lnTo>
                  <a:pt x="2435276" y="828789"/>
                </a:lnTo>
                <a:lnTo>
                  <a:pt x="2435276" y="799643"/>
                </a:lnTo>
                <a:lnTo>
                  <a:pt x="2405786" y="799643"/>
                </a:lnTo>
                <a:close/>
                <a:moveTo>
                  <a:pt x="2955455" y="1077049"/>
                </a:moveTo>
                <a:lnTo>
                  <a:pt x="2955455" y="1104138"/>
                </a:lnTo>
                <a:lnTo>
                  <a:pt x="2928366" y="1104138"/>
                </a:lnTo>
                <a:lnTo>
                  <a:pt x="2928366" y="1131570"/>
                </a:lnTo>
                <a:lnTo>
                  <a:pt x="2955455" y="1131570"/>
                </a:lnTo>
                <a:lnTo>
                  <a:pt x="2955455" y="1158659"/>
                </a:lnTo>
                <a:lnTo>
                  <a:pt x="2982887" y="1158659"/>
                </a:lnTo>
                <a:lnTo>
                  <a:pt x="2982887" y="1131570"/>
                </a:lnTo>
                <a:lnTo>
                  <a:pt x="3009976" y="1131570"/>
                </a:lnTo>
                <a:lnTo>
                  <a:pt x="3009976" y="1104138"/>
                </a:lnTo>
                <a:lnTo>
                  <a:pt x="2982887" y="1104138"/>
                </a:lnTo>
                <a:lnTo>
                  <a:pt x="2982887" y="1077049"/>
                </a:lnTo>
                <a:lnTo>
                  <a:pt x="2955455" y="1077049"/>
                </a:lnTo>
                <a:close/>
                <a:moveTo>
                  <a:pt x="2887561" y="941261"/>
                </a:moveTo>
                <a:lnTo>
                  <a:pt x="2887561" y="967664"/>
                </a:lnTo>
                <a:lnTo>
                  <a:pt x="2861158" y="967664"/>
                </a:lnTo>
                <a:lnTo>
                  <a:pt x="2861158" y="993724"/>
                </a:lnTo>
                <a:lnTo>
                  <a:pt x="2887561" y="993724"/>
                </a:lnTo>
                <a:lnTo>
                  <a:pt x="2887561" y="1020128"/>
                </a:lnTo>
                <a:lnTo>
                  <a:pt x="2913622" y="1020128"/>
                </a:lnTo>
                <a:lnTo>
                  <a:pt x="2913622" y="993724"/>
                </a:lnTo>
                <a:lnTo>
                  <a:pt x="2940025" y="993724"/>
                </a:lnTo>
                <a:lnTo>
                  <a:pt x="2940025" y="967664"/>
                </a:lnTo>
                <a:lnTo>
                  <a:pt x="2913622" y="967664"/>
                </a:lnTo>
                <a:lnTo>
                  <a:pt x="2913622" y="941261"/>
                </a:lnTo>
                <a:lnTo>
                  <a:pt x="2887561" y="941261"/>
                </a:lnTo>
                <a:close/>
                <a:moveTo>
                  <a:pt x="2200732" y="664197"/>
                </a:moveTo>
                <a:lnTo>
                  <a:pt x="2200732" y="692315"/>
                </a:lnTo>
                <a:lnTo>
                  <a:pt x="2172614" y="692315"/>
                </a:lnTo>
                <a:lnTo>
                  <a:pt x="2172614" y="720433"/>
                </a:lnTo>
                <a:lnTo>
                  <a:pt x="2200732" y="720433"/>
                </a:lnTo>
                <a:lnTo>
                  <a:pt x="2200732" y="748551"/>
                </a:lnTo>
                <a:lnTo>
                  <a:pt x="2228850" y="748551"/>
                </a:lnTo>
                <a:lnTo>
                  <a:pt x="2228850" y="720433"/>
                </a:lnTo>
                <a:lnTo>
                  <a:pt x="2256968" y="720433"/>
                </a:lnTo>
                <a:lnTo>
                  <a:pt x="2256968" y="692315"/>
                </a:lnTo>
                <a:lnTo>
                  <a:pt x="2228850" y="692315"/>
                </a:lnTo>
                <a:lnTo>
                  <a:pt x="2228850" y="664197"/>
                </a:lnTo>
                <a:lnTo>
                  <a:pt x="2200732" y="664197"/>
                </a:lnTo>
                <a:close/>
                <a:moveTo>
                  <a:pt x="1858861" y="530123"/>
                </a:moveTo>
                <a:lnTo>
                  <a:pt x="1858861" y="556184"/>
                </a:lnTo>
                <a:lnTo>
                  <a:pt x="1832800" y="556184"/>
                </a:lnTo>
                <a:lnTo>
                  <a:pt x="1832800" y="582244"/>
                </a:lnTo>
                <a:lnTo>
                  <a:pt x="1858861" y="582244"/>
                </a:lnTo>
                <a:lnTo>
                  <a:pt x="1858861" y="608305"/>
                </a:lnTo>
                <a:lnTo>
                  <a:pt x="1884921" y="608305"/>
                </a:lnTo>
                <a:lnTo>
                  <a:pt x="1884921" y="582244"/>
                </a:lnTo>
                <a:lnTo>
                  <a:pt x="1910982" y="582244"/>
                </a:lnTo>
                <a:lnTo>
                  <a:pt x="1910982" y="556184"/>
                </a:lnTo>
                <a:lnTo>
                  <a:pt x="1884921" y="556184"/>
                </a:lnTo>
                <a:lnTo>
                  <a:pt x="1884921" y="530123"/>
                </a:lnTo>
                <a:lnTo>
                  <a:pt x="1858861" y="530123"/>
                </a:lnTo>
                <a:close/>
                <a:moveTo>
                  <a:pt x="2338235" y="665226"/>
                </a:moveTo>
                <a:lnTo>
                  <a:pt x="2338235" y="692658"/>
                </a:lnTo>
                <a:lnTo>
                  <a:pt x="2310803" y="692658"/>
                </a:lnTo>
                <a:lnTo>
                  <a:pt x="2310803" y="720090"/>
                </a:lnTo>
                <a:lnTo>
                  <a:pt x="2338235" y="720090"/>
                </a:lnTo>
                <a:lnTo>
                  <a:pt x="2338235" y="747522"/>
                </a:lnTo>
                <a:lnTo>
                  <a:pt x="2365667" y="747522"/>
                </a:lnTo>
                <a:lnTo>
                  <a:pt x="2365667" y="720090"/>
                </a:lnTo>
                <a:lnTo>
                  <a:pt x="2393099" y="720090"/>
                </a:lnTo>
                <a:lnTo>
                  <a:pt x="2393099" y="692658"/>
                </a:lnTo>
                <a:lnTo>
                  <a:pt x="2365667" y="692658"/>
                </a:lnTo>
                <a:lnTo>
                  <a:pt x="2365667" y="665226"/>
                </a:lnTo>
                <a:lnTo>
                  <a:pt x="2338235" y="665226"/>
                </a:lnTo>
                <a:close/>
                <a:moveTo>
                  <a:pt x="1721701" y="530466"/>
                </a:moveTo>
                <a:lnTo>
                  <a:pt x="1721701" y="556184"/>
                </a:lnTo>
                <a:lnTo>
                  <a:pt x="1695983" y="556184"/>
                </a:lnTo>
                <a:lnTo>
                  <a:pt x="1695983" y="582244"/>
                </a:lnTo>
                <a:lnTo>
                  <a:pt x="1721701" y="582244"/>
                </a:lnTo>
                <a:lnTo>
                  <a:pt x="1721701" y="607962"/>
                </a:lnTo>
                <a:lnTo>
                  <a:pt x="1747761" y="607962"/>
                </a:lnTo>
                <a:lnTo>
                  <a:pt x="1747761" y="582244"/>
                </a:lnTo>
                <a:lnTo>
                  <a:pt x="1773479" y="582244"/>
                </a:lnTo>
                <a:lnTo>
                  <a:pt x="1773479" y="556184"/>
                </a:lnTo>
                <a:lnTo>
                  <a:pt x="1747761" y="556184"/>
                </a:lnTo>
                <a:lnTo>
                  <a:pt x="1747761" y="530466"/>
                </a:lnTo>
                <a:lnTo>
                  <a:pt x="1721701" y="530466"/>
                </a:lnTo>
                <a:close/>
                <a:moveTo>
                  <a:pt x="1996021" y="530123"/>
                </a:moveTo>
                <a:lnTo>
                  <a:pt x="1996021" y="556184"/>
                </a:lnTo>
                <a:lnTo>
                  <a:pt x="1969960" y="556184"/>
                </a:lnTo>
                <a:lnTo>
                  <a:pt x="1969960" y="582244"/>
                </a:lnTo>
                <a:lnTo>
                  <a:pt x="1996021" y="582244"/>
                </a:lnTo>
                <a:lnTo>
                  <a:pt x="1996021" y="608305"/>
                </a:lnTo>
                <a:lnTo>
                  <a:pt x="2022081" y="608305"/>
                </a:lnTo>
                <a:lnTo>
                  <a:pt x="2022081" y="582244"/>
                </a:lnTo>
                <a:lnTo>
                  <a:pt x="2048142" y="582244"/>
                </a:lnTo>
                <a:lnTo>
                  <a:pt x="2048142" y="556184"/>
                </a:lnTo>
                <a:lnTo>
                  <a:pt x="2022081" y="556184"/>
                </a:lnTo>
                <a:lnTo>
                  <a:pt x="2022081" y="530123"/>
                </a:lnTo>
                <a:lnTo>
                  <a:pt x="1996021" y="530123"/>
                </a:lnTo>
                <a:close/>
                <a:moveTo>
                  <a:pt x="1926069" y="663512"/>
                </a:moveTo>
                <a:lnTo>
                  <a:pt x="1926069" y="691972"/>
                </a:lnTo>
                <a:lnTo>
                  <a:pt x="1897609" y="691972"/>
                </a:lnTo>
                <a:lnTo>
                  <a:pt x="1897609" y="720776"/>
                </a:lnTo>
                <a:lnTo>
                  <a:pt x="1926069" y="720776"/>
                </a:lnTo>
                <a:lnTo>
                  <a:pt x="1926069" y="749237"/>
                </a:lnTo>
                <a:lnTo>
                  <a:pt x="1954873" y="749237"/>
                </a:lnTo>
                <a:lnTo>
                  <a:pt x="1954873" y="720776"/>
                </a:lnTo>
                <a:lnTo>
                  <a:pt x="1983334" y="720776"/>
                </a:lnTo>
                <a:lnTo>
                  <a:pt x="1983334" y="691972"/>
                </a:lnTo>
                <a:lnTo>
                  <a:pt x="1954873" y="691972"/>
                </a:lnTo>
                <a:lnTo>
                  <a:pt x="1954873" y="663512"/>
                </a:lnTo>
                <a:lnTo>
                  <a:pt x="1926069" y="663512"/>
                </a:lnTo>
                <a:close/>
                <a:moveTo>
                  <a:pt x="3093987" y="1080478"/>
                </a:moveTo>
                <a:lnTo>
                  <a:pt x="3093987" y="1105510"/>
                </a:lnTo>
                <a:lnTo>
                  <a:pt x="3068955" y="1105510"/>
                </a:lnTo>
                <a:lnTo>
                  <a:pt x="3068955" y="1130198"/>
                </a:lnTo>
                <a:lnTo>
                  <a:pt x="3093987" y="1130198"/>
                </a:lnTo>
                <a:lnTo>
                  <a:pt x="3093987" y="1155230"/>
                </a:lnTo>
                <a:lnTo>
                  <a:pt x="3118676" y="1155230"/>
                </a:lnTo>
                <a:lnTo>
                  <a:pt x="3118676" y="1130198"/>
                </a:lnTo>
                <a:lnTo>
                  <a:pt x="3143707" y="1130198"/>
                </a:lnTo>
                <a:lnTo>
                  <a:pt x="3143707" y="1105510"/>
                </a:lnTo>
                <a:lnTo>
                  <a:pt x="3118676" y="1105510"/>
                </a:lnTo>
                <a:lnTo>
                  <a:pt x="3118676" y="1080478"/>
                </a:lnTo>
                <a:lnTo>
                  <a:pt x="3093987" y="1080478"/>
                </a:lnTo>
                <a:close/>
                <a:moveTo>
                  <a:pt x="2270684" y="531152"/>
                </a:moveTo>
                <a:lnTo>
                  <a:pt x="2270684" y="556527"/>
                </a:lnTo>
                <a:lnTo>
                  <a:pt x="2245309" y="556527"/>
                </a:lnTo>
                <a:lnTo>
                  <a:pt x="2245309" y="581901"/>
                </a:lnTo>
                <a:lnTo>
                  <a:pt x="2270684" y="581901"/>
                </a:lnTo>
                <a:lnTo>
                  <a:pt x="2270684" y="607276"/>
                </a:lnTo>
                <a:lnTo>
                  <a:pt x="2296058" y="607276"/>
                </a:lnTo>
                <a:lnTo>
                  <a:pt x="2296058" y="581901"/>
                </a:lnTo>
                <a:lnTo>
                  <a:pt x="2321433" y="581901"/>
                </a:lnTo>
                <a:lnTo>
                  <a:pt x="2321433" y="556527"/>
                </a:lnTo>
                <a:lnTo>
                  <a:pt x="2296058" y="556527"/>
                </a:lnTo>
                <a:lnTo>
                  <a:pt x="2296058" y="531152"/>
                </a:lnTo>
                <a:lnTo>
                  <a:pt x="2270684" y="531152"/>
                </a:lnTo>
                <a:close/>
                <a:moveTo>
                  <a:pt x="2133181" y="530466"/>
                </a:moveTo>
                <a:lnTo>
                  <a:pt x="2133181" y="556184"/>
                </a:lnTo>
                <a:lnTo>
                  <a:pt x="2107463" y="556184"/>
                </a:lnTo>
                <a:lnTo>
                  <a:pt x="2107463" y="582244"/>
                </a:lnTo>
                <a:lnTo>
                  <a:pt x="2133181" y="582244"/>
                </a:lnTo>
                <a:lnTo>
                  <a:pt x="2133181" y="607962"/>
                </a:lnTo>
                <a:lnTo>
                  <a:pt x="2159242" y="607962"/>
                </a:lnTo>
                <a:lnTo>
                  <a:pt x="2159242" y="582244"/>
                </a:lnTo>
                <a:lnTo>
                  <a:pt x="2184959" y="582244"/>
                </a:lnTo>
                <a:lnTo>
                  <a:pt x="2184959" y="556184"/>
                </a:lnTo>
                <a:lnTo>
                  <a:pt x="2159242" y="556184"/>
                </a:lnTo>
                <a:lnTo>
                  <a:pt x="2159242" y="530466"/>
                </a:lnTo>
                <a:lnTo>
                  <a:pt x="2133181" y="530466"/>
                </a:lnTo>
                <a:close/>
                <a:moveTo>
                  <a:pt x="2063572" y="663854"/>
                </a:moveTo>
                <a:lnTo>
                  <a:pt x="2063572" y="692315"/>
                </a:lnTo>
                <a:lnTo>
                  <a:pt x="2035111" y="692315"/>
                </a:lnTo>
                <a:lnTo>
                  <a:pt x="2035111" y="720433"/>
                </a:lnTo>
                <a:lnTo>
                  <a:pt x="2063572" y="720433"/>
                </a:lnTo>
                <a:lnTo>
                  <a:pt x="2063572" y="748894"/>
                </a:lnTo>
                <a:lnTo>
                  <a:pt x="2091690" y="748894"/>
                </a:lnTo>
                <a:lnTo>
                  <a:pt x="2091690" y="720433"/>
                </a:lnTo>
                <a:lnTo>
                  <a:pt x="2120151" y="720433"/>
                </a:lnTo>
                <a:lnTo>
                  <a:pt x="2120151" y="692315"/>
                </a:lnTo>
                <a:lnTo>
                  <a:pt x="2091690" y="692315"/>
                </a:lnTo>
                <a:lnTo>
                  <a:pt x="2091690" y="663854"/>
                </a:lnTo>
                <a:lnTo>
                  <a:pt x="2063572" y="663854"/>
                </a:lnTo>
                <a:close/>
                <a:moveTo>
                  <a:pt x="2778862" y="2673248"/>
                </a:moveTo>
                <a:lnTo>
                  <a:pt x="2778862" y="2642045"/>
                </a:lnTo>
                <a:lnTo>
                  <a:pt x="2810066" y="2642045"/>
                </a:lnTo>
                <a:lnTo>
                  <a:pt x="2810066" y="2611184"/>
                </a:lnTo>
                <a:lnTo>
                  <a:pt x="2778862" y="2611184"/>
                </a:lnTo>
                <a:lnTo>
                  <a:pt x="2778862" y="2579980"/>
                </a:lnTo>
                <a:lnTo>
                  <a:pt x="2748001" y="2579980"/>
                </a:lnTo>
                <a:lnTo>
                  <a:pt x="2748001" y="2611184"/>
                </a:lnTo>
                <a:lnTo>
                  <a:pt x="2716797" y="2611184"/>
                </a:lnTo>
                <a:lnTo>
                  <a:pt x="2716797" y="2642045"/>
                </a:lnTo>
                <a:lnTo>
                  <a:pt x="2748001" y="2642045"/>
                </a:lnTo>
                <a:lnTo>
                  <a:pt x="2748001" y="2673248"/>
                </a:lnTo>
                <a:lnTo>
                  <a:pt x="2778862" y="2673248"/>
                </a:lnTo>
                <a:close/>
                <a:moveTo>
                  <a:pt x="2298459" y="3083014"/>
                </a:moveTo>
                <a:lnTo>
                  <a:pt x="2298459" y="3053182"/>
                </a:lnTo>
                <a:lnTo>
                  <a:pt x="2328291" y="3053182"/>
                </a:lnTo>
                <a:lnTo>
                  <a:pt x="2328291" y="3023006"/>
                </a:lnTo>
                <a:lnTo>
                  <a:pt x="2298459" y="3023006"/>
                </a:lnTo>
                <a:lnTo>
                  <a:pt x="2298459" y="2993174"/>
                </a:lnTo>
                <a:lnTo>
                  <a:pt x="2268284" y="2993174"/>
                </a:lnTo>
                <a:lnTo>
                  <a:pt x="2268284" y="3023006"/>
                </a:lnTo>
                <a:lnTo>
                  <a:pt x="2238451" y="3023006"/>
                </a:lnTo>
                <a:lnTo>
                  <a:pt x="2238451" y="3053182"/>
                </a:lnTo>
                <a:lnTo>
                  <a:pt x="2268284" y="3053182"/>
                </a:lnTo>
                <a:lnTo>
                  <a:pt x="2268284" y="3083014"/>
                </a:lnTo>
                <a:lnTo>
                  <a:pt x="2298459" y="3083014"/>
                </a:lnTo>
                <a:close/>
                <a:moveTo>
                  <a:pt x="2641016" y="2945168"/>
                </a:moveTo>
                <a:lnTo>
                  <a:pt x="2641016" y="2915679"/>
                </a:lnTo>
                <a:lnTo>
                  <a:pt x="2670505" y="2915679"/>
                </a:lnTo>
                <a:lnTo>
                  <a:pt x="2670505" y="2886189"/>
                </a:lnTo>
                <a:lnTo>
                  <a:pt x="2641016" y="2886189"/>
                </a:lnTo>
                <a:lnTo>
                  <a:pt x="2641016" y="2856700"/>
                </a:lnTo>
                <a:lnTo>
                  <a:pt x="2611526" y="2856700"/>
                </a:lnTo>
                <a:lnTo>
                  <a:pt x="2611526" y="2886189"/>
                </a:lnTo>
                <a:lnTo>
                  <a:pt x="2582037" y="2886189"/>
                </a:lnTo>
                <a:lnTo>
                  <a:pt x="2582037" y="2915679"/>
                </a:lnTo>
                <a:lnTo>
                  <a:pt x="2611526" y="2915679"/>
                </a:lnTo>
                <a:lnTo>
                  <a:pt x="2611526" y="2945168"/>
                </a:lnTo>
                <a:lnTo>
                  <a:pt x="2641016" y="2945168"/>
                </a:lnTo>
                <a:close/>
                <a:moveTo>
                  <a:pt x="2709939" y="2809380"/>
                </a:moveTo>
                <a:lnTo>
                  <a:pt x="2709939" y="2778862"/>
                </a:lnTo>
                <a:lnTo>
                  <a:pt x="2740457" y="2778862"/>
                </a:lnTo>
                <a:lnTo>
                  <a:pt x="2740457" y="2748686"/>
                </a:lnTo>
                <a:lnTo>
                  <a:pt x="2709939" y="2748686"/>
                </a:lnTo>
                <a:lnTo>
                  <a:pt x="2709939" y="2718168"/>
                </a:lnTo>
                <a:lnTo>
                  <a:pt x="2679764" y="2718168"/>
                </a:lnTo>
                <a:lnTo>
                  <a:pt x="2679764" y="2748686"/>
                </a:lnTo>
                <a:lnTo>
                  <a:pt x="2649245" y="2748686"/>
                </a:lnTo>
                <a:lnTo>
                  <a:pt x="2649245" y="2778862"/>
                </a:lnTo>
                <a:lnTo>
                  <a:pt x="2679764" y="2778862"/>
                </a:lnTo>
                <a:lnTo>
                  <a:pt x="2679764" y="2809380"/>
                </a:lnTo>
                <a:lnTo>
                  <a:pt x="2709939" y="2809380"/>
                </a:lnTo>
                <a:close/>
                <a:moveTo>
                  <a:pt x="2846413" y="2807322"/>
                </a:moveTo>
                <a:lnTo>
                  <a:pt x="2846413" y="2778176"/>
                </a:lnTo>
                <a:lnTo>
                  <a:pt x="2875559" y="2778176"/>
                </a:lnTo>
                <a:lnTo>
                  <a:pt x="2875559" y="2749372"/>
                </a:lnTo>
                <a:lnTo>
                  <a:pt x="2846413" y="2749372"/>
                </a:lnTo>
                <a:lnTo>
                  <a:pt x="2846413" y="2720226"/>
                </a:lnTo>
                <a:lnTo>
                  <a:pt x="2817610" y="2720226"/>
                </a:lnTo>
                <a:lnTo>
                  <a:pt x="2817610" y="2749372"/>
                </a:lnTo>
                <a:lnTo>
                  <a:pt x="2788463" y="2749372"/>
                </a:lnTo>
                <a:lnTo>
                  <a:pt x="2788463" y="2778176"/>
                </a:lnTo>
                <a:lnTo>
                  <a:pt x="2817610" y="2778176"/>
                </a:lnTo>
                <a:lnTo>
                  <a:pt x="2817610" y="2807322"/>
                </a:lnTo>
                <a:lnTo>
                  <a:pt x="2846413" y="2807322"/>
                </a:lnTo>
                <a:close/>
                <a:moveTo>
                  <a:pt x="2573465" y="2811094"/>
                </a:moveTo>
                <a:lnTo>
                  <a:pt x="2573465" y="2779547"/>
                </a:lnTo>
                <a:lnTo>
                  <a:pt x="2605012" y="2779547"/>
                </a:lnTo>
                <a:lnTo>
                  <a:pt x="2605012" y="2748001"/>
                </a:lnTo>
                <a:lnTo>
                  <a:pt x="2573465" y="2748001"/>
                </a:lnTo>
                <a:lnTo>
                  <a:pt x="2573465" y="2716454"/>
                </a:lnTo>
                <a:lnTo>
                  <a:pt x="2541918" y="2716454"/>
                </a:lnTo>
                <a:lnTo>
                  <a:pt x="2541918" y="2748001"/>
                </a:lnTo>
                <a:lnTo>
                  <a:pt x="2510371" y="2748001"/>
                </a:lnTo>
                <a:lnTo>
                  <a:pt x="2510371" y="2779547"/>
                </a:lnTo>
                <a:lnTo>
                  <a:pt x="2541918" y="2779547"/>
                </a:lnTo>
                <a:lnTo>
                  <a:pt x="2541918" y="2811094"/>
                </a:lnTo>
                <a:lnTo>
                  <a:pt x="2573465" y="2811094"/>
                </a:lnTo>
                <a:close/>
                <a:moveTo>
                  <a:pt x="2435276" y="3081985"/>
                </a:moveTo>
                <a:lnTo>
                  <a:pt x="2435276" y="3052839"/>
                </a:lnTo>
                <a:lnTo>
                  <a:pt x="2464423" y="3052839"/>
                </a:lnTo>
                <a:lnTo>
                  <a:pt x="2464423" y="3023349"/>
                </a:lnTo>
                <a:lnTo>
                  <a:pt x="2435276" y="3023349"/>
                </a:lnTo>
                <a:lnTo>
                  <a:pt x="2435276" y="2994203"/>
                </a:lnTo>
                <a:lnTo>
                  <a:pt x="2405786" y="2994203"/>
                </a:lnTo>
                <a:lnTo>
                  <a:pt x="2405786" y="3023349"/>
                </a:lnTo>
                <a:lnTo>
                  <a:pt x="2376640" y="3023349"/>
                </a:lnTo>
                <a:lnTo>
                  <a:pt x="2376640" y="3052839"/>
                </a:lnTo>
                <a:lnTo>
                  <a:pt x="2405786" y="3052839"/>
                </a:lnTo>
                <a:lnTo>
                  <a:pt x="2405786" y="3081985"/>
                </a:lnTo>
                <a:lnTo>
                  <a:pt x="2435276" y="3081985"/>
                </a:lnTo>
                <a:close/>
                <a:moveTo>
                  <a:pt x="2915336" y="2670505"/>
                </a:moveTo>
                <a:lnTo>
                  <a:pt x="2915336" y="2641359"/>
                </a:lnTo>
                <a:lnTo>
                  <a:pt x="2944483" y="2641359"/>
                </a:lnTo>
                <a:lnTo>
                  <a:pt x="2944483" y="2611869"/>
                </a:lnTo>
                <a:lnTo>
                  <a:pt x="2915336" y="2611869"/>
                </a:lnTo>
                <a:lnTo>
                  <a:pt x="2915336" y="2582723"/>
                </a:lnTo>
                <a:lnTo>
                  <a:pt x="2885846" y="2582723"/>
                </a:lnTo>
                <a:lnTo>
                  <a:pt x="2885846" y="2611869"/>
                </a:lnTo>
                <a:lnTo>
                  <a:pt x="2856700" y="2611869"/>
                </a:lnTo>
                <a:lnTo>
                  <a:pt x="2856700" y="2641359"/>
                </a:lnTo>
                <a:lnTo>
                  <a:pt x="2885846" y="2641359"/>
                </a:lnTo>
                <a:lnTo>
                  <a:pt x="2885846" y="2670505"/>
                </a:lnTo>
                <a:lnTo>
                  <a:pt x="2915336" y="2670505"/>
                </a:lnTo>
                <a:close/>
                <a:moveTo>
                  <a:pt x="2367725" y="2947911"/>
                </a:moveTo>
                <a:lnTo>
                  <a:pt x="2367725" y="2916707"/>
                </a:lnTo>
                <a:lnTo>
                  <a:pt x="2398928" y="2916707"/>
                </a:lnTo>
                <a:lnTo>
                  <a:pt x="2398928" y="2885161"/>
                </a:lnTo>
                <a:lnTo>
                  <a:pt x="2367725" y="2885161"/>
                </a:lnTo>
                <a:lnTo>
                  <a:pt x="2367725" y="2853957"/>
                </a:lnTo>
                <a:lnTo>
                  <a:pt x="2336178" y="2853957"/>
                </a:lnTo>
                <a:lnTo>
                  <a:pt x="2336178" y="2885161"/>
                </a:lnTo>
                <a:lnTo>
                  <a:pt x="2304974" y="2885161"/>
                </a:lnTo>
                <a:lnTo>
                  <a:pt x="2304974" y="2916707"/>
                </a:lnTo>
                <a:lnTo>
                  <a:pt x="2336178" y="2916707"/>
                </a:lnTo>
                <a:lnTo>
                  <a:pt x="2336178" y="2947911"/>
                </a:lnTo>
                <a:lnTo>
                  <a:pt x="2367725" y="2947911"/>
                </a:lnTo>
                <a:close/>
                <a:moveTo>
                  <a:pt x="2504542" y="2946883"/>
                </a:moveTo>
                <a:lnTo>
                  <a:pt x="2504542" y="2916365"/>
                </a:lnTo>
                <a:lnTo>
                  <a:pt x="2535060" y="2916365"/>
                </a:lnTo>
                <a:lnTo>
                  <a:pt x="2535060" y="2885504"/>
                </a:lnTo>
                <a:lnTo>
                  <a:pt x="2504542" y="2885504"/>
                </a:lnTo>
                <a:lnTo>
                  <a:pt x="2504542" y="2854985"/>
                </a:lnTo>
                <a:lnTo>
                  <a:pt x="2473681" y="2854985"/>
                </a:lnTo>
                <a:lnTo>
                  <a:pt x="2473681" y="2885504"/>
                </a:lnTo>
                <a:lnTo>
                  <a:pt x="2443163" y="2885504"/>
                </a:lnTo>
                <a:lnTo>
                  <a:pt x="2443163" y="2916365"/>
                </a:lnTo>
                <a:lnTo>
                  <a:pt x="2473681" y="2916365"/>
                </a:lnTo>
                <a:lnTo>
                  <a:pt x="2473681" y="2946883"/>
                </a:lnTo>
                <a:lnTo>
                  <a:pt x="2504542" y="2946883"/>
                </a:lnTo>
                <a:close/>
                <a:moveTo>
                  <a:pt x="3299727" y="1491958"/>
                </a:moveTo>
                <a:lnTo>
                  <a:pt x="3299727" y="1516990"/>
                </a:lnTo>
                <a:lnTo>
                  <a:pt x="3274695" y="1516990"/>
                </a:lnTo>
                <a:lnTo>
                  <a:pt x="3274695" y="1541678"/>
                </a:lnTo>
                <a:lnTo>
                  <a:pt x="3299727" y="1541678"/>
                </a:lnTo>
                <a:lnTo>
                  <a:pt x="3299727" y="1566710"/>
                </a:lnTo>
                <a:lnTo>
                  <a:pt x="3324416" y="1566710"/>
                </a:lnTo>
                <a:lnTo>
                  <a:pt x="3324416" y="1541678"/>
                </a:lnTo>
                <a:lnTo>
                  <a:pt x="3349447" y="1541678"/>
                </a:lnTo>
                <a:lnTo>
                  <a:pt x="3349447" y="1516990"/>
                </a:lnTo>
                <a:lnTo>
                  <a:pt x="3324416" y="1516990"/>
                </a:lnTo>
                <a:lnTo>
                  <a:pt x="3324416" y="1491958"/>
                </a:lnTo>
                <a:lnTo>
                  <a:pt x="3299727" y="1491958"/>
                </a:lnTo>
                <a:close/>
                <a:moveTo>
                  <a:pt x="3299041" y="1764563"/>
                </a:moveTo>
                <a:lnTo>
                  <a:pt x="3299041" y="1790624"/>
                </a:lnTo>
                <a:lnTo>
                  <a:pt x="3272981" y="1790624"/>
                </a:lnTo>
                <a:lnTo>
                  <a:pt x="3272981" y="1816684"/>
                </a:lnTo>
                <a:lnTo>
                  <a:pt x="3299041" y="1816684"/>
                </a:lnTo>
                <a:lnTo>
                  <a:pt x="3299041" y="1842745"/>
                </a:lnTo>
                <a:lnTo>
                  <a:pt x="3325102" y="1842745"/>
                </a:lnTo>
                <a:lnTo>
                  <a:pt x="3325102" y="1816684"/>
                </a:lnTo>
                <a:lnTo>
                  <a:pt x="3351162" y="1816684"/>
                </a:lnTo>
                <a:lnTo>
                  <a:pt x="3351162" y="1790624"/>
                </a:lnTo>
                <a:lnTo>
                  <a:pt x="3325102" y="1790624"/>
                </a:lnTo>
                <a:lnTo>
                  <a:pt x="3325102" y="1764563"/>
                </a:lnTo>
                <a:lnTo>
                  <a:pt x="3299041" y="1764563"/>
                </a:lnTo>
                <a:close/>
                <a:moveTo>
                  <a:pt x="3162224" y="1216952"/>
                </a:moveTo>
                <a:lnTo>
                  <a:pt x="3162224" y="1242327"/>
                </a:lnTo>
                <a:lnTo>
                  <a:pt x="3136849" y="1242327"/>
                </a:lnTo>
                <a:lnTo>
                  <a:pt x="3136849" y="1267701"/>
                </a:lnTo>
                <a:lnTo>
                  <a:pt x="3162224" y="1267701"/>
                </a:lnTo>
                <a:lnTo>
                  <a:pt x="3162224" y="1293076"/>
                </a:lnTo>
                <a:lnTo>
                  <a:pt x="3187598" y="1293076"/>
                </a:lnTo>
                <a:lnTo>
                  <a:pt x="3187598" y="1267701"/>
                </a:lnTo>
                <a:lnTo>
                  <a:pt x="3212973" y="1267701"/>
                </a:lnTo>
                <a:lnTo>
                  <a:pt x="3212973" y="1242327"/>
                </a:lnTo>
                <a:lnTo>
                  <a:pt x="3187598" y="1242327"/>
                </a:lnTo>
                <a:lnTo>
                  <a:pt x="3187598" y="1216952"/>
                </a:lnTo>
                <a:lnTo>
                  <a:pt x="3162224" y="1216952"/>
                </a:lnTo>
                <a:close/>
                <a:moveTo>
                  <a:pt x="2983916" y="2533688"/>
                </a:moveTo>
                <a:lnTo>
                  <a:pt x="2983916" y="2504199"/>
                </a:lnTo>
                <a:lnTo>
                  <a:pt x="3013405" y="2504199"/>
                </a:lnTo>
                <a:lnTo>
                  <a:pt x="3013405" y="2474709"/>
                </a:lnTo>
                <a:lnTo>
                  <a:pt x="2983916" y="2474709"/>
                </a:lnTo>
                <a:lnTo>
                  <a:pt x="2983916" y="2445220"/>
                </a:lnTo>
                <a:lnTo>
                  <a:pt x="2954426" y="2445220"/>
                </a:lnTo>
                <a:lnTo>
                  <a:pt x="2954426" y="2474709"/>
                </a:lnTo>
                <a:lnTo>
                  <a:pt x="2924937" y="2474709"/>
                </a:lnTo>
                <a:lnTo>
                  <a:pt x="2924937" y="2504199"/>
                </a:lnTo>
                <a:lnTo>
                  <a:pt x="2954426" y="2504199"/>
                </a:lnTo>
                <a:lnTo>
                  <a:pt x="2954426" y="2533688"/>
                </a:lnTo>
                <a:lnTo>
                  <a:pt x="2983916" y="2533688"/>
                </a:lnTo>
                <a:close/>
                <a:moveTo>
                  <a:pt x="3325102" y="2117065"/>
                </a:moveTo>
                <a:lnTo>
                  <a:pt x="3325102" y="2091004"/>
                </a:lnTo>
                <a:lnTo>
                  <a:pt x="3351162" y="2091004"/>
                </a:lnTo>
                <a:lnTo>
                  <a:pt x="3351162" y="2064944"/>
                </a:lnTo>
                <a:lnTo>
                  <a:pt x="3325102" y="2064944"/>
                </a:lnTo>
                <a:lnTo>
                  <a:pt x="3325102" y="2038883"/>
                </a:lnTo>
                <a:lnTo>
                  <a:pt x="3299041" y="2038883"/>
                </a:lnTo>
                <a:lnTo>
                  <a:pt x="3299041" y="2064944"/>
                </a:lnTo>
                <a:lnTo>
                  <a:pt x="3272981" y="2064944"/>
                </a:lnTo>
                <a:lnTo>
                  <a:pt x="3272981" y="2091004"/>
                </a:lnTo>
                <a:lnTo>
                  <a:pt x="3299041" y="2091004"/>
                </a:lnTo>
                <a:lnTo>
                  <a:pt x="3299041" y="2117065"/>
                </a:lnTo>
                <a:lnTo>
                  <a:pt x="3325102" y="2117065"/>
                </a:lnTo>
                <a:close/>
                <a:moveTo>
                  <a:pt x="3230804" y="1354112"/>
                </a:moveTo>
                <a:lnTo>
                  <a:pt x="3230804" y="1379487"/>
                </a:lnTo>
                <a:lnTo>
                  <a:pt x="3205429" y="1379487"/>
                </a:lnTo>
                <a:lnTo>
                  <a:pt x="3205429" y="1404861"/>
                </a:lnTo>
                <a:lnTo>
                  <a:pt x="3230804" y="1404861"/>
                </a:lnTo>
                <a:lnTo>
                  <a:pt x="3230804" y="1430236"/>
                </a:lnTo>
                <a:lnTo>
                  <a:pt x="3256178" y="1430236"/>
                </a:lnTo>
                <a:lnTo>
                  <a:pt x="3256178" y="1404861"/>
                </a:lnTo>
                <a:lnTo>
                  <a:pt x="3281553" y="1404861"/>
                </a:lnTo>
                <a:lnTo>
                  <a:pt x="3281553" y="1379487"/>
                </a:lnTo>
                <a:lnTo>
                  <a:pt x="3256178" y="1379487"/>
                </a:lnTo>
                <a:lnTo>
                  <a:pt x="3256178" y="1354112"/>
                </a:lnTo>
                <a:lnTo>
                  <a:pt x="3230804" y="1354112"/>
                </a:lnTo>
                <a:close/>
                <a:moveTo>
                  <a:pt x="3051467" y="2668105"/>
                </a:moveTo>
                <a:lnTo>
                  <a:pt x="3051467" y="2640330"/>
                </a:lnTo>
                <a:lnTo>
                  <a:pt x="3079242" y="2640330"/>
                </a:lnTo>
                <a:lnTo>
                  <a:pt x="3079242" y="2612898"/>
                </a:lnTo>
                <a:lnTo>
                  <a:pt x="3051467" y="2612898"/>
                </a:lnTo>
                <a:lnTo>
                  <a:pt x="3051467" y="2585123"/>
                </a:lnTo>
                <a:lnTo>
                  <a:pt x="3024035" y="2585123"/>
                </a:lnTo>
                <a:lnTo>
                  <a:pt x="3024035" y="2612898"/>
                </a:lnTo>
                <a:lnTo>
                  <a:pt x="2996260" y="2612898"/>
                </a:lnTo>
                <a:lnTo>
                  <a:pt x="2996260" y="2640330"/>
                </a:lnTo>
                <a:lnTo>
                  <a:pt x="3024035" y="2640330"/>
                </a:lnTo>
                <a:lnTo>
                  <a:pt x="3024035" y="2668105"/>
                </a:lnTo>
                <a:lnTo>
                  <a:pt x="3051467" y="2668105"/>
                </a:lnTo>
                <a:close/>
                <a:moveTo>
                  <a:pt x="3256864" y="2255596"/>
                </a:moveTo>
                <a:lnTo>
                  <a:pt x="3256864" y="2228507"/>
                </a:lnTo>
                <a:lnTo>
                  <a:pt x="3283954" y="2228507"/>
                </a:lnTo>
                <a:lnTo>
                  <a:pt x="3283954" y="2201761"/>
                </a:lnTo>
                <a:lnTo>
                  <a:pt x="3256864" y="2201761"/>
                </a:lnTo>
                <a:lnTo>
                  <a:pt x="3256864" y="2174672"/>
                </a:lnTo>
                <a:lnTo>
                  <a:pt x="3230118" y="2174672"/>
                </a:lnTo>
                <a:lnTo>
                  <a:pt x="3230118" y="2201761"/>
                </a:lnTo>
                <a:lnTo>
                  <a:pt x="3203029" y="2201761"/>
                </a:lnTo>
                <a:lnTo>
                  <a:pt x="3203029" y="2228507"/>
                </a:lnTo>
                <a:lnTo>
                  <a:pt x="3230118" y="2228507"/>
                </a:lnTo>
                <a:lnTo>
                  <a:pt x="3230118" y="2255596"/>
                </a:lnTo>
                <a:lnTo>
                  <a:pt x="3256864" y="2255596"/>
                </a:lnTo>
                <a:close/>
                <a:moveTo>
                  <a:pt x="3120047" y="2530945"/>
                </a:moveTo>
                <a:lnTo>
                  <a:pt x="3120047" y="2503170"/>
                </a:lnTo>
                <a:lnTo>
                  <a:pt x="3147822" y="2503170"/>
                </a:lnTo>
                <a:lnTo>
                  <a:pt x="3147822" y="2475738"/>
                </a:lnTo>
                <a:lnTo>
                  <a:pt x="3120047" y="2475738"/>
                </a:lnTo>
                <a:lnTo>
                  <a:pt x="3120047" y="2447963"/>
                </a:lnTo>
                <a:lnTo>
                  <a:pt x="3092615" y="2447963"/>
                </a:lnTo>
                <a:lnTo>
                  <a:pt x="3092615" y="2475738"/>
                </a:lnTo>
                <a:lnTo>
                  <a:pt x="3064840" y="2475738"/>
                </a:lnTo>
                <a:lnTo>
                  <a:pt x="3064840" y="2503170"/>
                </a:lnTo>
                <a:lnTo>
                  <a:pt x="3092615" y="2503170"/>
                </a:lnTo>
                <a:lnTo>
                  <a:pt x="3092615" y="2530945"/>
                </a:lnTo>
                <a:lnTo>
                  <a:pt x="3120047" y="2530945"/>
                </a:lnTo>
                <a:close/>
                <a:moveTo>
                  <a:pt x="3188627" y="2393442"/>
                </a:moveTo>
                <a:lnTo>
                  <a:pt x="3188627" y="2366010"/>
                </a:lnTo>
                <a:lnTo>
                  <a:pt x="3216059" y="2366010"/>
                </a:lnTo>
                <a:lnTo>
                  <a:pt x="3216059" y="2338578"/>
                </a:lnTo>
                <a:lnTo>
                  <a:pt x="3188627" y="2338578"/>
                </a:lnTo>
                <a:lnTo>
                  <a:pt x="3188627" y="2311146"/>
                </a:lnTo>
                <a:lnTo>
                  <a:pt x="3161195" y="2311146"/>
                </a:lnTo>
                <a:lnTo>
                  <a:pt x="3161195" y="2338578"/>
                </a:lnTo>
                <a:lnTo>
                  <a:pt x="3133763" y="2338578"/>
                </a:lnTo>
                <a:lnTo>
                  <a:pt x="3133763" y="2366010"/>
                </a:lnTo>
                <a:lnTo>
                  <a:pt x="3161195" y="2366010"/>
                </a:lnTo>
                <a:lnTo>
                  <a:pt x="3161195" y="2393442"/>
                </a:lnTo>
                <a:lnTo>
                  <a:pt x="3188627" y="2393442"/>
                </a:lnTo>
                <a:close/>
                <a:moveTo>
                  <a:pt x="1581455" y="1069505"/>
                </a:moveTo>
                <a:lnTo>
                  <a:pt x="1581455" y="1101738"/>
                </a:lnTo>
                <a:lnTo>
                  <a:pt x="1549222" y="1101738"/>
                </a:lnTo>
                <a:lnTo>
                  <a:pt x="1549222" y="1133970"/>
                </a:lnTo>
                <a:lnTo>
                  <a:pt x="1581455" y="1133970"/>
                </a:lnTo>
                <a:lnTo>
                  <a:pt x="1581455" y="1166203"/>
                </a:lnTo>
                <a:lnTo>
                  <a:pt x="1613687" y="1166203"/>
                </a:lnTo>
                <a:lnTo>
                  <a:pt x="1613687" y="1133970"/>
                </a:lnTo>
                <a:lnTo>
                  <a:pt x="1645920" y="1133970"/>
                </a:lnTo>
                <a:lnTo>
                  <a:pt x="1645920" y="1101738"/>
                </a:lnTo>
                <a:lnTo>
                  <a:pt x="1613687" y="1101738"/>
                </a:lnTo>
                <a:lnTo>
                  <a:pt x="1613687" y="1069505"/>
                </a:lnTo>
                <a:lnTo>
                  <a:pt x="1581455" y="1069505"/>
                </a:lnTo>
                <a:close/>
                <a:moveTo>
                  <a:pt x="991324" y="3141993"/>
                </a:moveTo>
                <a:lnTo>
                  <a:pt x="969378" y="3141993"/>
                </a:lnTo>
                <a:lnTo>
                  <a:pt x="969378" y="3164281"/>
                </a:lnTo>
                <a:lnTo>
                  <a:pt x="947090" y="3164281"/>
                </a:lnTo>
                <a:lnTo>
                  <a:pt x="947090" y="3186227"/>
                </a:lnTo>
                <a:lnTo>
                  <a:pt x="969378" y="3186227"/>
                </a:lnTo>
                <a:lnTo>
                  <a:pt x="969378" y="3208515"/>
                </a:lnTo>
                <a:lnTo>
                  <a:pt x="991324" y="3208515"/>
                </a:lnTo>
                <a:lnTo>
                  <a:pt x="991324" y="3186227"/>
                </a:lnTo>
                <a:lnTo>
                  <a:pt x="1013612" y="3186227"/>
                </a:lnTo>
                <a:lnTo>
                  <a:pt x="1013612" y="3164281"/>
                </a:lnTo>
                <a:lnTo>
                  <a:pt x="991324" y="3164281"/>
                </a:lnTo>
                <a:lnTo>
                  <a:pt x="991324" y="3141993"/>
                </a:lnTo>
                <a:close/>
                <a:moveTo>
                  <a:pt x="1056475" y="3564446"/>
                </a:moveTo>
                <a:lnTo>
                  <a:pt x="1041387" y="3564446"/>
                </a:lnTo>
                <a:lnTo>
                  <a:pt x="1041387" y="3579190"/>
                </a:lnTo>
                <a:lnTo>
                  <a:pt x="1026643" y="3579190"/>
                </a:lnTo>
                <a:lnTo>
                  <a:pt x="1026643" y="3594278"/>
                </a:lnTo>
                <a:lnTo>
                  <a:pt x="1041387" y="3594278"/>
                </a:lnTo>
                <a:lnTo>
                  <a:pt x="1041387" y="3609023"/>
                </a:lnTo>
                <a:lnTo>
                  <a:pt x="1056475" y="3609023"/>
                </a:lnTo>
                <a:lnTo>
                  <a:pt x="1056475" y="3594278"/>
                </a:lnTo>
                <a:lnTo>
                  <a:pt x="1071220" y="3594278"/>
                </a:lnTo>
                <a:lnTo>
                  <a:pt x="1071220" y="3579190"/>
                </a:lnTo>
                <a:lnTo>
                  <a:pt x="1056475" y="3579190"/>
                </a:lnTo>
                <a:lnTo>
                  <a:pt x="1056475" y="3564446"/>
                </a:lnTo>
                <a:close/>
                <a:moveTo>
                  <a:pt x="1059218" y="3281553"/>
                </a:moveTo>
                <a:lnTo>
                  <a:pt x="1038644" y="3281553"/>
                </a:lnTo>
                <a:lnTo>
                  <a:pt x="1038644" y="3302127"/>
                </a:lnTo>
                <a:lnTo>
                  <a:pt x="1018070" y="3302127"/>
                </a:lnTo>
                <a:lnTo>
                  <a:pt x="1018070" y="3322701"/>
                </a:lnTo>
                <a:lnTo>
                  <a:pt x="1038644" y="3322701"/>
                </a:lnTo>
                <a:lnTo>
                  <a:pt x="1038644" y="3343275"/>
                </a:lnTo>
                <a:lnTo>
                  <a:pt x="1059218" y="3343275"/>
                </a:lnTo>
                <a:lnTo>
                  <a:pt x="1059218" y="3322701"/>
                </a:lnTo>
                <a:lnTo>
                  <a:pt x="1079792" y="3322701"/>
                </a:lnTo>
                <a:lnTo>
                  <a:pt x="1079792" y="3302127"/>
                </a:lnTo>
                <a:lnTo>
                  <a:pt x="1059218" y="3302127"/>
                </a:lnTo>
                <a:lnTo>
                  <a:pt x="1059218" y="3281553"/>
                </a:lnTo>
                <a:close/>
                <a:moveTo>
                  <a:pt x="988924" y="3424199"/>
                </a:moveTo>
                <a:lnTo>
                  <a:pt x="971779" y="3424199"/>
                </a:lnTo>
                <a:lnTo>
                  <a:pt x="971779" y="3441002"/>
                </a:lnTo>
                <a:lnTo>
                  <a:pt x="954976" y="3441002"/>
                </a:lnTo>
                <a:lnTo>
                  <a:pt x="954976" y="3458147"/>
                </a:lnTo>
                <a:lnTo>
                  <a:pt x="971779" y="3458147"/>
                </a:lnTo>
                <a:lnTo>
                  <a:pt x="971779" y="3474949"/>
                </a:lnTo>
                <a:lnTo>
                  <a:pt x="988924" y="3474949"/>
                </a:lnTo>
                <a:lnTo>
                  <a:pt x="988924" y="3458147"/>
                </a:lnTo>
                <a:lnTo>
                  <a:pt x="1005726" y="3458147"/>
                </a:lnTo>
                <a:lnTo>
                  <a:pt x="1005726" y="3441002"/>
                </a:lnTo>
                <a:lnTo>
                  <a:pt x="988924" y="3441002"/>
                </a:lnTo>
                <a:lnTo>
                  <a:pt x="988924" y="3424199"/>
                </a:lnTo>
                <a:close/>
                <a:moveTo>
                  <a:pt x="923430" y="3003118"/>
                </a:moveTo>
                <a:lnTo>
                  <a:pt x="900112" y="3003118"/>
                </a:lnTo>
                <a:lnTo>
                  <a:pt x="900112" y="3026435"/>
                </a:lnTo>
                <a:lnTo>
                  <a:pt x="876795" y="3026435"/>
                </a:lnTo>
                <a:lnTo>
                  <a:pt x="876795" y="3049753"/>
                </a:lnTo>
                <a:lnTo>
                  <a:pt x="900112" y="3049753"/>
                </a:lnTo>
                <a:lnTo>
                  <a:pt x="900112" y="3073070"/>
                </a:lnTo>
                <a:lnTo>
                  <a:pt x="923430" y="3073070"/>
                </a:lnTo>
                <a:lnTo>
                  <a:pt x="923430" y="3049753"/>
                </a:lnTo>
                <a:lnTo>
                  <a:pt x="946747" y="3049753"/>
                </a:lnTo>
                <a:lnTo>
                  <a:pt x="946747" y="3026435"/>
                </a:lnTo>
                <a:lnTo>
                  <a:pt x="923430" y="3026435"/>
                </a:lnTo>
                <a:lnTo>
                  <a:pt x="923430" y="3003118"/>
                </a:lnTo>
                <a:close/>
                <a:moveTo>
                  <a:pt x="1105510" y="3210916"/>
                </a:moveTo>
                <a:lnTo>
                  <a:pt x="1129513" y="3210916"/>
                </a:lnTo>
                <a:lnTo>
                  <a:pt x="1129513" y="3187256"/>
                </a:lnTo>
                <a:lnTo>
                  <a:pt x="1153173" y="3187256"/>
                </a:lnTo>
                <a:lnTo>
                  <a:pt x="1153173" y="3163253"/>
                </a:lnTo>
                <a:lnTo>
                  <a:pt x="1129513" y="3163253"/>
                </a:lnTo>
                <a:lnTo>
                  <a:pt x="1129513" y="3139592"/>
                </a:lnTo>
                <a:lnTo>
                  <a:pt x="1105510" y="3139592"/>
                </a:lnTo>
                <a:lnTo>
                  <a:pt x="1105510" y="3163253"/>
                </a:lnTo>
                <a:lnTo>
                  <a:pt x="1081849" y="3163253"/>
                </a:lnTo>
                <a:lnTo>
                  <a:pt x="1081849" y="3187256"/>
                </a:lnTo>
                <a:lnTo>
                  <a:pt x="1105510" y="3187256"/>
                </a:lnTo>
                <a:lnTo>
                  <a:pt x="1105510" y="3210916"/>
                </a:lnTo>
                <a:close/>
                <a:moveTo>
                  <a:pt x="1197064" y="3279153"/>
                </a:moveTo>
                <a:lnTo>
                  <a:pt x="1175118" y="3279153"/>
                </a:lnTo>
                <a:lnTo>
                  <a:pt x="1175118" y="3301441"/>
                </a:lnTo>
                <a:lnTo>
                  <a:pt x="1152830" y="3301441"/>
                </a:lnTo>
                <a:lnTo>
                  <a:pt x="1152830" y="3323387"/>
                </a:lnTo>
                <a:lnTo>
                  <a:pt x="1175118" y="3323387"/>
                </a:lnTo>
                <a:lnTo>
                  <a:pt x="1175118" y="3345675"/>
                </a:lnTo>
                <a:lnTo>
                  <a:pt x="1197064" y="3345675"/>
                </a:lnTo>
                <a:lnTo>
                  <a:pt x="1197064" y="3323387"/>
                </a:lnTo>
                <a:lnTo>
                  <a:pt x="1219352" y="3323387"/>
                </a:lnTo>
                <a:lnTo>
                  <a:pt x="1219352" y="3301441"/>
                </a:lnTo>
                <a:lnTo>
                  <a:pt x="1197064" y="3301441"/>
                </a:lnTo>
                <a:lnTo>
                  <a:pt x="1197064" y="3279153"/>
                </a:lnTo>
                <a:close/>
                <a:moveTo>
                  <a:pt x="1194321" y="3562045"/>
                </a:moveTo>
                <a:lnTo>
                  <a:pt x="1177861" y="3562045"/>
                </a:lnTo>
                <a:lnTo>
                  <a:pt x="1177861" y="3578504"/>
                </a:lnTo>
                <a:lnTo>
                  <a:pt x="1161402" y="3578504"/>
                </a:lnTo>
                <a:lnTo>
                  <a:pt x="1161402" y="3594964"/>
                </a:lnTo>
                <a:lnTo>
                  <a:pt x="1177861" y="3594964"/>
                </a:lnTo>
                <a:lnTo>
                  <a:pt x="1177861" y="3611423"/>
                </a:lnTo>
                <a:lnTo>
                  <a:pt x="1194321" y="3611423"/>
                </a:lnTo>
                <a:lnTo>
                  <a:pt x="1194321" y="3594964"/>
                </a:lnTo>
                <a:lnTo>
                  <a:pt x="1210780" y="3594964"/>
                </a:lnTo>
                <a:lnTo>
                  <a:pt x="1210780" y="3578504"/>
                </a:lnTo>
                <a:lnTo>
                  <a:pt x="1194321" y="3578504"/>
                </a:lnTo>
                <a:lnTo>
                  <a:pt x="1194321" y="3562045"/>
                </a:lnTo>
                <a:close/>
                <a:moveTo>
                  <a:pt x="921029" y="3284296"/>
                </a:moveTo>
                <a:lnTo>
                  <a:pt x="902513" y="3284296"/>
                </a:lnTo>
                <a:lnTo>
                  <a:pt x="902513" y="3303156"/>
                </a:lnTo>
                <a:lnTo>
                  <a:pt x="883653" y="3303156"/>
                </a:lnTo>
                <a:lnTo>
                  <a:pt x="883653" y="3321672"/>
                </a:lnTo>
                <a:lnTo>
                  <a:pt x="902513" y="3321672"/>
                </a:lnTo>
                <a:lnTo>
                  <a:pt x="902513" y="3340532"/>
                </a:lnTo>
                <a:lnTo>
                  <a:pt x="921029" y="3340532"/>
                </a:lnTo>
                <a:lnTo>
                  <a:pt x="921029" y="3321672"/>
                </a:lnTo>
                <a:lnTo>
                  <a:pt x="939889" y="3321672"/>
                </a:lnTo>
                <a:lnTo>
                  <a:pt x="939889" y="3303156"/>
                </a:lnTo>
                <a:lnTo>
                  <a:pt x="921029" y="3303156"/>
                </a:lnTo>
                <a:lnTo>
                  <a:pt x="921029" y="3284296"/>
                </a:lnTo>
                <a:close/>
                <a:moveTo>
                  <a:pt x="1123683" y="3705035"/>
                </a:moveTo>
                <a:lnTo>
                  <a:pt x="1111339" y="3705035"/>
                </a:lnTo>
                <a:lnTo>
                  <a:pt x="1111339" y="3717722"/>
                </a:lnTo>
                <a:lnTo>
                  <a:pt x="1098652" y="3717722"/>
                </a:lnTo>
                <a:lnTo>
                  <a:pt x="1098652" y="3730066"/>
                </a:lnTo>
                <a:lnTo>
                  <a:pt x="1111339" y="3730066"/>
                </a:lnTo>
                <a:lnTo>
                  <a:pt x="1111339" y="3742754"/>
                </a:lnTo>
                <a:lnTo>
                  <a:pt x="1123683" y="3742754"/>
                </a:lnTo>
                <a:lnTo>
                  <a:pt x="1123683" y="3730066"/>
                </a:lnTo>
                <a:lnTo>
                  <a:pt x="1136371" y="3730066"/>
                </a:lnTo>
                <a:lnTo>
                  <a:pt x="1136371" y="3717722"/>
                </a:lnTo>
                <a:lnTo>
                  <a:pt x="1123683" y="3717722"/>
                </a:lnTo>
                <a:lnTo>
                  <a:pt x="1123683" y="3705035"/>
                </a:lnTo>
                <a:close/>
                <a:moveTo>
                  <a:pt x="1126769" y="3421799"/>
                </a:moveTo>
                <a:lnTo>
                  <a:pt x="1108253" y="3421799"/>
                </a:lnTo>
                <a:lnTo>
                  <a:pt x="1108253" y="3440316"/>
                </a:lnTo>
                <a:lnTo>
                  <a:pt x="1089736" y="3440316"/>
                </a:lnTo>
                <a:lnTo>
                  <a:pt x="1089736" y="3458832"/>
                </a:lnTo>
                <a:lnTo>
                  <a:pt x="1108253" y="3458832"/>
                </a:lnTo>
                <a:lnTo>
                  <a:pt x="1108253" y="3477349"/>
                </a:lnTo>
                <a:lnTo>
                  <a:pt x="1126769" y="3477349"/>
                </a:lnTo>
                <a:lnTo>
                  <a:pt x="1126769" y="3458832"/>
                </a:lnTo>
                <a:lnTo>
                  <a:pt x="1145286" y="3458832"/>
                </a:lnTo>
                <a:lnTo>
                  <a:pt x="1145286" y="3440316"/>
                </a:lnTo>
                <a:lnTo>
                  <a:pt x="1126769" y="3440316"/>
                </a:lnTo>
                <a:lnTo>
                  <a:pt x="1126769" y="3421799"/>
                </a:lnTo>
                <a:close/>
                <a:moveTo>
                  <a:pt x="717004" y="2867673"/>
                </a:moveTo>
                <a:lnTo>
                  <a:pt x="695058" y="2867673"/>
                </a:lnTo>
                <a:lnTo>
                  <a:pt x="695058" y="2889961"/>
                </a:lnTo>
                <a:lnTo>
                  <a:pt x="672770" y="2889961"/>
                </a:lnTo>
                <a:lnTo>
                  <a:pt x="672770" y="2911907"/>
                </a:lnTo>
                <a:lnTo>
                  <a:pt x="695058" y="2911907"/>
                </a:lnTo>
                <a:lnTo>
                  <a:pt x="695058" y="2934195"/>
                </a:lnTo>
                <a:lnTo>
                  <a:pt x="717004" y="2934195"/>
                </a:lnTo>
                <a:lnTo>
                  <a:pt x="717004" y="2911907"/>
                </a:lnTo>
                <a:lnTo>
                  <a:pt x="739292" y="2911907"/>
                </a:lnTo>
                <a:lnTo>
                  <a:pt x="739292" y="2889961"/>
                </a:lnTo>
                <a:lnTo>
                  <a:pt x="717004" y="2889961"/>
                </a:lnTo>
                <a:lnTo>
                  <a:pt x="717004" y="2867673"/>
                </a:lnTo>
                <a:close/>
                <a:moveTo>
                  <a:pt x="714946" y="3148508"/>
                </a:moveTo>
                <a:lnTo>
                  <a:pt x="697116" y="3148508"/>
                </a:lnTo>
                <a:lnTo>
                  <a:pt x="697116" y="3166339"/>
                </a:lnTo>
                <a:lnTo>
                  <a:pt x="679285" y="3166339"/>
                </a:lnTo>
                <a:lnTo>
                  <a:pt x="679285" y="3184169"/>
                </a:lnTo>
                <a:lnTo>
                  <a:pt x="697116" y="3184169"/>
                </a:lnTo>
                <a:lnTo>
                  <a:pt x="697116" y="3202000"/>
                </a:lnTo>
                <a:lnTo>
                  <a:pt x="714946" y="3202000"/>
                </a:lnTo>
                <a:lnTo>
                  <a:pt x="714946" y="3184169"/>
                </a:lnTo>
                <a:lnTo>
                  <a:pt x="732777" y="3184169"/>
                </a:lnTo>
                <a:lnTo>
                  <a:pt x="732777" y="3166339"/>
                </a:lnTo>
                <a:lnTo>
                  <a:pt x="714946" y="3166339"/>
                </a:lnTo>
                <a:lnTo>
                  <a:pt x="714946" y="3148508"/>
                </a:lnTo>
                <a:close/>
                <a:moveTo>
                  <a:pt x="782841" y="3287382"/>
                </a:moveTo>
                <a:lnTo>
                  <a:pt x="766381" y="3287382"/>
                </a:lnTo>
                <a:lnTo>
                  <a:pt x="766381" y="3304184"/>
                </a:lnTo>
                <a:lnTo>
                  <a:pt x="749579" y="3304184"/>
                </a:lnTo>
                <a:lnTo>
                  <a:pt x="749579" y="3320644"/>
                </a:lnTo>
                <a:lnTo>
                  <a:pt x="766381" y="3320644"/>
                </a:lnTo>
                <a:lnTo>
                  <a:pt x="766381" y="3337446"/>
                </a:lnTo>
                <a:lnTo>
                  <a:pt x="782841" y="3337446"/>
                </a:lnTo>
                <a:lnTo>
                  <a:pt x="782841" y="3320644"/>
                </a:lnTo>
                <a:lnTo>
                  <a:pt x="799643" y="3320644"/>
                </a:lnTo>
                <a:lnTo>
                  <a:pt x="799643" y="3304184"/>
                </a:lnTo>
                <a:lnTo>
                  <a:pt x="782841" y="3304184"/>
                </a:lnTo>
                <a:lnTo>
                  <a:pt x="782841" y="3287382"/>
                </a:lnTo>
                <a:close/>
                <a:moveTo>
                  <a:pt x="648767" y="2729827"/>
                </a:moveTo>
                <a:lnTo>
                  <a:pt x="626135" y="2729827"/>
                </a:lnTo>
                <a:lnTo>
                  <a:pt x="626135" y="2752458"/>
                </a:lnTo>
                <a:lnTo>
                  <a:pt x="603504" y="2752458"/>
                </a:lnTo>
                <a:lnTo>
                  <a:pt x="603504" y="2775090"/>
                </a:lnTo>
                <a:lnTo>
                  <a:pt x="626135" y="2775090"/>
                </a:lnTo>
                <a:lnTo>
                  <a:pt x="626135" y="2797721"/>
                </a:lnTo>
                <a:lnTo>
                  <a:pt x="648767" y="2797721"/>
                </a:lnTo>
                <a:lnTo>
                  <a:pt x="648767" y="2775090"/>
                </a:lnTo>
                <a:lnTo>
                  <a:pt x="671398" y="2775090"/>
                </a:lnTo>
                <a:lnTo>
                  <a:pt x="671398" y="2752458"/>
                </a:lnTo>
                <a:lnTo>
                  <a:pt x="648767" y="2752458"/>
                </a:lnTo>
                <a:lnTo>
                  <a:pt x="648767" y="2729827"/>
                </a:lnTo>
                <a:close/>
                <a:moveTo>
                  <a:pt x="785241" y="3006204"/>
                </a:moveTo>
                <a:lnTo>
                  <a:pt x="763981" y="3006204"/>
                </a:lnTo>
                <a:lnTo>
                  <a:pt x="763981" y="3027464"/>
                </a:lnTo>
                <a:lnTo>
                  <a:pt x="742721" y="3027464"/>
                </a:lnTo>
                <a:lnTo>
                  <a:pt x="742721" y="3048724"/>
                </a:lnTo>
                <a:lnTo>
                  <a:pt x="763981" y="3048724"/>
                </a:lnTo>
                <a:lnTo>
                  <a:pt x="763981" y="3069984"/>
                </a:lnTo>
                <a:lnTo>
                  <a:pt x="785241" y="3069984"/>
                </a:lnTo>
                <a:lnTo>
                  <a:pt x="785241" y="3048724"/>
                </a:lnTo>
                <a:lnTo>
                  <a:pt x="806501" y="3048724"/>
                </a:lnTo>
                <a:lnTo>
                  <a:pt x="806501" y="3027464"/>
                </a:lnTo>
                <a:lnTo>
                  <a:pt x="785241" y="3027464"/>
                </a:lnTo>
                <a:lnTo>
                  <a:pt x="785241" y="3006204"/>
                </a:lnTo>
                <a:close/>
                <a:moveTo>
                  <a:pt x="850735" y="3427286"/>
                </a:moveTo>
                <a:lnTo>
                  <a:pt x="835647" y="3427286"/>
                </a:lnTo>
                <a:lnTo>
                  <a:pt x="835647" y="3442030"/>
                </a:lnTo>
                <a:lnTo>
                  <a:pt x="820903" y="3442030"/>
                </a:lnTo>
                <a:lnTo>
                  <a:pt x="820903" y="3457118"/>
                </a:lnTo>
                <a:lnTo>
                  <a:pt x="835647" y="3457118"/>
                </a:lnTo>
                <a:lnTo>
                  <a:pt x="835647" y="3471863"/>
                </a:lnTo>
                <a:lnTo>
                  <a:pt x="850735" y="3471863"/>
                </a:lnTo>
                <a:lnTo>
                  <a:pt x="850735" y="3457118"/>
                </a:lnTo>
                <a:lnTo>
                  <a:pt x="865480" y="3457118"/>
                </a:lnTo>
                <a:lnTo>
                  <a:pt x="865480" y="3442030"/>
                </a:lnTo>
                <a:lnTo>
                  <a:pt x="850735" y="3442030"/>
                </a:lnTo>
                <a:lnTo>
                  <a:pt x="850735" y="3427286"/>
                </a:lnTo>
                <a:close/>
                <a:moveTo>
                  <a:pt x="918286" y="3567189"/>
                </a:moveTo>
                <a:lnTo>
                  <a:pt x="905256" y="3567189"/>
                </a:lnTo>
                <a:lnTo>
                  <a:pt x="905256" y="3580219"/>
                </a:lnTo>
                <a:lnTo>
                  <a:pt x="892226" y="3580219"/>
                </a:lnTo>
                <a:lnTo>
                  <a:pt x="892226" y="3593249"/>
                </a:lnTo>
                <a:lnTo>
                  <a:pt x="905256" y="3593249"/>
                </a:lnTo>
                <a:lnTo>
                  <a:pt x="905256" y="3606279"/>
                </a:lnTo>
                <a:lnTo>
                  <a:pt x="918286" y="3606279"/>
                </a:lnTo>
                <a:lnTo>
                  <a:pt x="918286" y="3593249"/>
                </a:lnTo>
                <a:lnTo>
                  <a:pt x="931316" y="3593249"/>
                </a:lnTo>
                <a:lnTo>
                  <a:pt x="931316" y="3580219"/>
                </a:lnTo>
                <a:lnTo>
                  <a:pt x="918286" y="3580219"/>
                </a:lnTo>
                <a:lnTo>
                  <a:pt x="918286" y="3567189"/>
                </a:lnTo>
                <a:close/>
                <a:moveTo>
                  <a:pt x="1882178" y="3556216"/>
                </a:moveTo>
                <a:lnTo>
                  <a:pt x="1861604" y="3556216"/>
                </a:lnTo>
                <a:lnTo>
                  <a:pt x="1861604" y="3576447"/>
                </a:lnTo>
                <a:lnTo>
                  <a:pt x="1841373" y="3576447"/>
                </a:lnTo>
                <a:lnTo>
                  <a:pt x="1841373" y="3597021"/>
                </a:lnTo>
                <a:lnTo>
                  <a:pt x="1861604" y="3597021"/>
                </a:lnTo>
                <a:lnTo>
                  <a:pt x="1861604" y="3617252"/>
                </a:lnTo>
                <a:lnTo>
                  <a:pt x="1882178" y="3617252"/>
                </a:lnTo>
                <a:lnTo>
                  <a:pt x="1882178" y="3597021"/>
                </a:lnTo>
                <a:lnTo>
                  <a:pt x="1902409" y="3597021"/>
                </a:lnTo>
                <a:lnTo>
                  <a:pt x="1902409" y="3576447"/>
                </a:lnTo>
                <a:lnTo>
                  <a:pt x="1882178" y="3576447"/>
                </a:lnTo>
                <a:lnTo>
                  <a:pt x="1882178" y="3556216"/>
                </a:lnTo>
                <a:close/>
                <a:moveTo>
                  <a:pt x="830847" y="2937624"/>
                </a:moveTo>
                <a:lnTo>
                  <a:pt x="855535" y="2937624"/>
                </a:lnTo>
                <a:lnTo>
                  <a:pt x="855535" y="2913278"/>
                </a:lnTo>
                <a:lnTo>
                  <a:pt x="879881" y="2913278"/>
                </a:lnTo>
                <a:lnTo>
                  <a:pt x="879881" y="2888590"/>
                </a:lnTo>
                <a:lnTo>
                  <a:pt x="855535" y="2888590"/>
                </a:lnTo>
                <a:lnTo>
                  <a:pt x="855535" y="2864244"/>
                </a:lnTo>
                <a:lnTo>
                  <a:pt x="830847" y="2864244"/>
                </a:lnTo>
                <a:lnTo>
                  <a:pt x="830847" y="2888590"/>
                </a:lnTo>
                <a:lnTo>
                  <a:pt x="806501" y="2888590"/>
                </a:lnTo>
                <a:lnTo>
                  <a:pt x="806501" y="2913278"/>
                </a:lnTo>
                <a:lnTo>
                  <a:pt x="830847" y="2913278"/>
                </a:lnTo>
                <a:lnTo>
                  <a:pt x="830847" y="2937624"/>
                </a:lnTo>
                <a:close/>
                <a:moveTo>
                  <a:pt x="712546" y="3430029"/>
                </a:moveTo>
                <a:lnTo>
                  <a:pt x="699516" y="3430029"/>
                </a:lnTo>
                <a:lnTo>
                  <a:pt x="699516" y="3443059"/>
                </a:lnTo>
                <a:lnTo>
                  <a:pt x="686486" y="3443059"/>
                </a:lnTo>
                <a:lnTo>
                  <a:pt x="686486" y="3456089"/>
                </a:lnTo>
                <a:lnTo>
                  <a:pt x="699516" y="3456089"/>
                </a:lnTo>
                <a:lnTo>
                  <a:pt x="699516" y="3469119"/>
                </a:lnTo>
                <a:lnTo>
                  <a:pt x="712546" y="3469119"/>
                </a:lnTo>
                <a:lnTo>
                  <a:pt x="712546" y="3456089"/>
                </a:lnTo>
                <a:lnTo>
                  <a:pt x="725576" y="3456089"/>
                </a:lnTo>
                <a:lnTo>
                  <a:pt x="725576" y="3443059"/>
                </a:lnTo>
                <a:lnTo>
                  <a:pt x="712546" y="3443059"/>
                </a:lnTo>
                <a:lnTo>
                  <a:pt x="712546" y="3430029"/>
                </a:lnTo>
                <a:close/>
                <a:moveTo>
                  <a:pt x="1741246" y="3841166"/>
                </a:moveTo>
                <a:lnTo>
                  <a:pt x="1728216" y="3841166"/>
                </a:lnTo>
                <a:lnTo>
                  <a:pt x="1728216" y="3854539"/>
                </a:lnTo>
                <a:lnTo>
                  <a:pt x="1714843" y="3854539"/>
                </a:lnTo>
                <a:lnTo>
                  <a:pt x="1714843" y="3867569"/>
                </a:lnTo>
                <a:lnTo>
                  <a:pt x="1728216" y="3867569"/>
                </a:lnTo>
                <a:lnTo>
                  <a:pt x="1728216" y="3880942"/>
                </a:lnTo>
                <a:lnTo>
                  <a:pt x="1741246" y="3880942"/>
                </a:lnTo>
                <a:lnTo>
                  <a:pt x="1741246" y="3867569"/>
                </a:lnTo>
                <a:lnTo>
                  <a:pt x="1754619" y="3867569"/>
                </a:lnTo>
                <a:lnTo>
                  <a:pt x="1754619" y="3854539"/>
                </a:lnTo>
                <a:lnTo>
                  <a:pt x="1741246" y="3854539"/>
                </a:lnTo>
                <a:lnTo>
                  <a:pt x="1741246" y="3841166"/>
                </a:lnTo>
                <a:close/>
                <a:moveTo>
                  <a:pt x="1674381" y="3699205"/>
                </a:moveTo>
                <a:lnTo>
                  <a:pt x="1657921" y="3699205"/>
                </a:lnTo>
                <a:lnTo>
                  <a:pt x="1657921" y="3715664"/>
                </a:lnTo>
                <a:lnTo>
                  <a:pt x="1641462" y="3715664"/>
                </a:lnTo>
                <a:lnTo>
                  <a:pt x="1641462" y="3732124"/>
                </a:lnTo>
                <a:lnTo>
                  <a:pt x="1657921" y="3732124"/>
                </a:lnTo>
                <a:lnTo>
                  <a:pt x="1657921" y="3748583"/>
                </a:lnTo>
                <a:lnTo>
                  <a:pt x="1674381" y="3748583"/>
                </a:lnTo>
                <a:lnTo>
                  <a:pt x="1674381" y="3732124"/>
                </a:lnTo>
                <a:lnTo>
                  <a:pt x="1690840" y="3732124"/>
                </a:lnTo>
                <a:lnTo>
                  <a:pt x="1690840" y="3715664"/>
                </a:lnTo>
                <a:lnTo>
                  <a:pt x="1674381" y="3715664"/>
                </a:lnTo>
                <a:lnTo>
                  <a:pt x="1674381" y="3699205"/>
                </a:lnTo>
                <a:close/>
                <a:moveTo>
                  <a:pt x="1677467" y="3415627"/>
                </a:moveTo>
                <a:lnTo>
                  <a:pt x="1654835" y="3415627"/>
                </a:lnTo>
                <a:lnTo>
                  <a:pt x="1654835" y="3438258"/>
                </a:lnTo>
                <a:lnTo>
                  <a:pt x="1632204" y="3438258"/>
                </a:lnTo>
                <a:lnTo>
                  <a:pt x="1632204" y="3460890"/>
                </a:lnTo>
                <a:lnTo>
                  <a:pt x="1654835" y="3460890"/>
                </a:lnTo>
                <a:lnTo>
                  <a:pt x="1654835" y="3483521"/>
                </a:lnTo>
                <a:lnTo>
                  <a:pt x="1677467" y="3483521"/>
                </a:lnTo>
                <a:lnTo>
                  <a:pt x="1677467" y="3460890"/>
                </a:lnTo>
                <a:lnTo>
                  <a:pt x="1700098" y="3460890"/>
                </a:lnTo>
                <a:lnTo>
                  <a:pt x="1700098" y="3438258"/>
                </a:lnTo>
                <a:lnTo>
                  <a:pt x="1677467" y="3438258"/>
                </a:lnTo>
                <a:lnTo>
                  <a:pt x="1677467" y="3415627"/>
                </a:lnTo>
                <a:close/>
                <a:moveTo>
                  <a:pt x="1604086" y="3841852"/>
                </a:moveTo>
                <a:lnTo>
                  <a:pt x="1591056" y="3841852"/>
                </a:lnTo>
                <a:lnTo>
                  <a:pt x="1591056" y="3854539"/>
                </a:lnTo>
                <a:lnTo>
                  <a:pt x="1578369" y="3854539"/>
                </a:lnTo>
                <a:lnTo>
                  <a:pt x="1578369" y="3867569"/>
                </a:lnTo>
                <a:lnTo>
                  <a:pt x="1591056" y="3867569"/>
                </a:lnTo>
                <a:lnTo>
                  <a:pt x="1591056" y="3880256"/>
                </a:lnTo>
                <a:lnTo>
                  <a:pt x="1604086" y="3880256"/>
                </a:lnTo>
                <a:lnTo>
                  <a:pt x="1604086" y="3867569"/>
                </a:lnTo>
                <a:lnTo>
                  <a:pt x="1616773" y="3867569"/>
                </a:lnTo>
                <a:lnTo>
                  <a:pt x="1616773" y="3854539"/>
                </a:lnTo>
                <a:lnTo>
                  <a:pt x="1604086" y="3854539"/>
                </a:lnTo>
                <a:lnTo>
                  <a:pt x="1604086" y="3841852"/>
                </a:lnTo>
                <a:close/>
                <a:moveTo>
                  <a:pt x="1607172" y="3557588"/>
                </a:moveTo>
                <a:lnTo>
                  <a:pt x="1587970" y="3557588"/>
                </a:lnTo>
                <a:lnTo>
                  <a:pt x="1587970" y="3577133"/>
                </a:lnTo>
                <a:lnTo>
                  <a:pt x="1568425" y="3577133"/>
                </a:lnTo>
                <a:lnTo>
                  <a:pt x="1568425" y="3596335"/>
                </a:lnTo>
                <a:lnTo>
                  <a:pt x="1587970" y="3596335"/>
                </a:lnTo>
                <a:lnTo>
                  <a:pt x="1587970" y="3615881"/>
                </a:lnTo>
                <a:lnTo>
                  <a:pt x="1607172" y="3615881"/>
                </a:lnTo>
                <a:lnTo>
                  <a:pt x="1607172" y="3596335"/>
                </a:lnTo>
                <a:lnTo>
                  <a:pt x="1626718" y="3596335"/>
                </a:lnTo>
                <a:lnTo>
                  <a:pt x="1626718" y="3577133"/>
                </a:lnTo>
                <a:lnTo>
                  <a:pt x="1607172" y="3577133"/>
                </a:lnTo>
                <a:lnTo>
                  <a:pt x="1607172" y="3557588"/>
                </a:lnTo>
                <a:close/>
                <a:moveTo>
                  <a:pt x="1539964" y="3416313"/>
                </a:moveTo>
                <a:lnTo>
                  <a:pt x="1518018" y="3416313"/>
                </a:lnTo>
                <a:lnTo>
                  <a:pt x="1518018" y="3438601"/>
                </a:lnTo>
                <a:lnTo>
                  <a:pt x="1495730" y="3438601"/>
                </a:lnTo>
                <a:lnTo>
                  <a:pt x="1495730" y="3460547"/>
                </a:lnTo>
                <a:lnTo>
                  <a:pt x="1518018" y="3460547"/>
                </a:lnTo>
                <a:lnTo>
                  <a:pt x="1518018" y="3482835"/>
                </a:lnTo>
                <a:lnTo>
                  <a:pt x="1539964" y="3482835"/>
                </a:lnTo>
                <a:lnTo>
                  <a:pt x="1539964" y="3460547"/>
                </a:lnTo>
                <a:lnTo>
                  <a:pt x="1562252" y="3460547"/>
                </a:lnTo>
                <a:lnTo>
                  <a:pt x="1562252" y="3438601"/>
                </a:lnTo>
                <a:lnTo>
                  <a:pt x="1539964" y="3438601"/>
                </a:lnTo>
                <a:lnTo>
                  <a:pt x="1539964" y="3416313"/>
                </a:lnTo>
                <a:close/>
                <a:moveTo>
                  <a:pt x="1878749" y="3840480"/>
                </a:moveTo>
                <a:lnTo>
                  <a:pt x="1865033" y="3840480"/>
                </a:lnTo>
                <a:lnTo>
                  <a:pt x="1865033" y="3854196"/>
                </a:lnTo>
                <a:lnTo>
                  <a:pt x="1851317" y="3854196"/>
                </a:lnTo>
                <a:lnTo>
                  <a:pt x="1851317" y="3867912"/>
                </a:lnTo>
                <a:lnTo>
                  <a:pt x="1865033" y="3867912"/>
                </a:lnTo>
                <a:lnTo>
                  <a:pt x="1865033" y="3881628"/>
                </a:lnTo>
                <a:lnTo>
                  <a:pt x="1878749" y="3881628"/>
                </a:lnTo>
                <a:lnTo>
                  <a:pt x="1878749" y="3867912"/>
                </a:lnTo>
                <a:lnTo>
                  <a:pt x="1892465" y="3867912"/>
                </a:lnTo>
                <a:lnTo>
                  <a:pt x="1892465" y="3854196"/>
                </a:lnTo>
                <a:lnTo>
                  <a:pt x="1878749" y="3854196"/>
                </a:lnTo>
                <a:lnTo>
                  <a:pt x="1878749" y="3840480"/>
                </a:lnTo>
                <a:close/>
                <a:moveTo>
                  <a:pt x="1744675" y="3556902"/>
                </a:moveTo>
                <a:lnTo>
                  <a:pt x="1724787" y="3556902"/>
                </a:lnTo>
                <a:lnTo>
                  <a:pt x="1724787" y="3576790"/>
                </a:lnTo>
                <a:lnTo>
                  <a:pt x="1704899" y="3576790"/>
                </a:lnTo>
                <a:lnTo>
                  <a:pt x="1704899" y="3596678"/>
                </a:lnTo>
                <a:lnTo>
                  <a:pt x="1724787" y="3596678"/>
                </a:lnTo>
                <a:lnTo>
                  <a:pt x="1724787" y="3616566"/>
                </a:lnTo>
                <a:lnTo>
                  <a:pt x="1744675" y="3616566"/>
                </a:lnTo>
                <a:lnTo>
                  <a:pt x="1744675" y="3596678"/>
                </a:lnTo>
                <a:lnTo>
                  <a:pt x="1764563" y="3596678"/>
                </a:lnTo>
                <a:lnTo>
                  <a:pt x="1764563" y="3576790"/>
                </a:lnTo>
                <a:lnTo>
                  <a:pt x="1744675" y="3576790"/>
                </a:lnTo>
                <a:lnTo>
                  <a:pt x="1744675" y="3556902"/>
                </a:lnTo>
                <a:close/>
                <a:moveTo>
                  <a:pt x="1814970" y="3414598"/>
                </a:moveTo>
                <a:lnTo>
                  <a:pt x="1791652" y="3414598"/>
                </a:lnTo>
                <a:lnTo>
                  <a:pt x="1791652" y="3437915"/>
                </a:lnTo>
                <a:lnTo>
                  <a:pt x="1768335" y="3437915"/>
                </a:lnTo>
                <a:lnTo>
                  <a:pt x="1768335" y="3461233"/>
                </a:lnTo>
                <a:lnTo>
                  <a:pt x="1791652" y="3461233"/>
                </a:lnTo>
                <a:lnTo>
                  <a:pt x="1791652" y="3484550"/>
                </a:lnTo>
                <a:lnTo>
                  <a:pt x="1814970" y="3484550"/>
                </a:lnTo>
                <a:lnTo>
                  <a:pt x="1814970" y="3461233"/>
                </a:lnTo>
                <a:lnTo>
                  <a:pt x="1838287" y="3461233"/>
                </a:lnTo>
                <a:lnTo>
                  <a:pt x="1838287" y="3437915"/>
                </a:lnTo>
                <a:lnTo>
                  <a:pt x="1814970" y="3437915"/>
                </a:lnTo>
                <a:lnTo>
                  <a:pt x="1814970" y="3414598"/>
                </a:lnTo>
                <a:close/>
                <a:moveTo>
                  <a:pt x="1811884" y="3698519"/>
                </a:moveTo>
                <a:lnTo>
                  <a:pt x="1794739" y="3698519"/>
                </a:lnTo>
                <a:lnTo>
                  <a:pt x="1794739" y="3715322"/>
                </a:lnTo>
                <a:lnTo>
                  <a:pt x="1777936" y="3715322"/>
                </a:lnTo>
                <a:lnTo>
                  <a:pt x="1777936" y="3732467"/>
                </a:lnTo>
                <a:lnTo>
                  <a:pt x="1794739" y="3732467"/>
                </a:lnTo>
                <a:lnTo>
                  <a:pt x="1794739" y="3749269"/>
                </a:lnTo>
                <a:lnTo>
                  <a:pt x="1811884" y="3749269"/>
                </a:lnTo>
                <a:lnTo>
                  <a:pt x="1811884" y="3732467"/>
                </a:lnTo>
                <a:lnTo>
                  <a:pt x="1828686" y="3732467"/>
                </a:lnTo>
                <a:lnTo>
                  <a:pt x="1828686" y="3715322"/>
                </a:lnTo>
                <a:lnTo>
                  <a:pt x="1811884" y="3715322"/>
                </a:lnTo>
                <a:lnTo>
                  <a:pt x="1811884" y="3698519"/>
                </a:lnTo>
                <a:close/>
                <a:moveTo>
                  <a:pt x="1402461" y="3417684"/>
                </a:moveTo>
                <a:lnTo>
                  <a:pt x="1381201" y="3417684"/>
                </a:lnTo>
                <a:lnTo>
                  <a:pt x="1381201" y="3438944"/>
                </a:lnTo>
                <a:lnTo>
                  <a:pt x="1359941" y="3438944"/>
                </a:lnTo>
                <a:lnTo>
                  <a:pt x="1359941" y="3460204"/>
                </a:lnTo>
                <a:lnTo>
                  <a:pt x="1381201" y="3460204"/>
                </a:lnTo>
                <a:lnTo>
                  <a:pt x="1381201" y="3481464"/>
                </a:lnTo>
                <a:lnTo>
                  <a:pt x="1402461" y="3481464"/>
                </a:lnTo>
                <a:lnTo>
                  <a:pt x="1402461" y="3460204"/>
                </a:lnTo>
                <a:lnTo>
                  <a:pt x="1423721" y="3460204"/>
                </a:lnTo>
                <a:lnTo>
                  <a:pt x="1423721" y="3438944"/>
                </a:lnTo>
                <a:lnTo>
                  <a:pt x="1402461" y="3438944"/>
                </a:lnTo>
                <a:lnTo>
                  <a:pt x="1402461" y="3417684"/>
                </a:lnTo>
                <a:close/>
                <a:moveTo>
                  <a:pt x="1334910" y="3277438"/>
                </a:moveTo>
                <a:lnTo>
                  <a:pt x="1311592" y="3277438"/>
                </a:lnTo>
                <a:lnTo>
                  <a:pt x="1311592" y="3300755"/>
                </a:lnTo>
                <a:lnTo>
                  <a:pt x="1288275" y="3300755"/>
                </a:lnTo>
                <a:lnTo>
                  <a:pt x="1288275" y="3324073"/>
                </a:lnTo>
                <a:lnTo>
                  <a:pt x="1311592" y="3324073"/>
                </a:lnTo>
                <a:lnTo>
                  <a:pt x="1311592" y="3347390"/>
                </a:lnTo>
                <a:lnTo>
                  <a:pt x="1334910" y="3347390"/>
                </a:lnTo>
                <a:lnTo>
                  <a:pt x="1334910" y="3324073"/>
                </a:lnTo>
                <a:lnTo>
                  <a:pt x="1358227" y="3324073"/>
                </a:lnTo>
                <a:lnTo>
                  <a:pt x="1358227" y="3300755"/>
                </a:lnTo>
                <a:lnTo>
                  <a:pt x="1334910" y="3300755"/>
                </a:lnTo>
                <a:lnTo>
                  <a:pt x="1334910" y="3277438"/>
                </a:lnTo>
                <a:close/>
                <a:moveTo>
                  <a:pt x="1399375" y="3701263"/>
                </a:moveTo>
                <a:lnTo>
                  <a:pt x="1384287" y="3701263"/>
                </a:lnTo>
                <a:lnTo>
                  <a:pt x="1384287" y="3716350"/>
                </a:lnTo>
                <a:lnTo>
                  <a:pt x="1369200" y="3716350"/>
                </a:lnTo>
                <a:lnTo>
                  <a:pt x="1369200" y="3731438"/>
                </a:lnTo>
                <a:lnTo>
                  <a:pt x="1384287" y="3731438"/>
                </a:lnTo>
                <a:lnTo>
                  <a:pt x="1384287" y="3746525"/>
                </a:lnTo>
                <a:lnTo>
                  <a:pt x="1399375" y="3746525"/>
                </a:lnTo>
                <a:lnTo>
                  <a:pt x="1399375" y="3731438"/>
                </a:lnTo>
                <a:lnTo>
                  <a:pt x="1414462" y="3731438"/>
                </a:lnTo>
                <a:lnTo>
                  <a:pt x="1414462" y="3716350"/>
                </a:lnTo>
                <a:lnTo>
                  <a:pt x="1399375" y="3716350"/>
                </a:lnTo>
                <a:lnTo>
                  <a:pt x="1399375" y="3701263"/>
                </a:lnTo>
                <a:close/>
                <a:moveTo>
                  <a:pt x="1332166" y="3560331"/>
                </a:moveTo>
                <a:lnTo>
                  <a:pt x="1314336" y="3560331"/>
                </a:lnTo>
                <a:lnTo>
                  <a:pt x="1314336" y="3577819"/>
                </a:lnTo>
                <a:lnTo>
                  <a:pt x="1296848" y="3577819"/>
                </a:lnTo>
                <a:lnTo>
                  <a:pt x="1296848" y="3595649"/>
                </a:lnTo>
                <a:lnTo>
                  <a:pt x="1314336" y="3595649"/>
                </a:lnTo>
                <a:lnTo>
                  <a:pt x="1314336" y="3613137"/>
                </a:lnTo>
                <a:lnTo>
                  <a:pt x="1332166" y="3613137"/>
                </a:lnTo>
                <a:lnTo>
                  <a:pt x="1332166" y="3595649"/>
                </a:lnTo>
                <a:lnTo>
                  <a:pt x="1349654" y="3595649"/>
                </a:lnTo>
                <a:lnTo>
                  <a:pt x="1349654" y="3577819"/>
                </a:lnTo>
                <a:lnTo>
                  <a:pt x="1332166" y="3577819"/>
                </a:lnTo>
                <a:lnTo>
                  <a:pt x="1332166" y="3560331"/>
                </a:lnTo>
                <a:close/>
                <a:moveTo>
                  <a:pt x="1264615" y="3419399"/>
                </a:moveTo>
                <a:lnTo>
                  <a:pt x="1244727" y="3419399"/>
                </a:lnTo>
                <a:lnTo>
                  <a:pt x="1244727" y="3439630"/>
                </a:lnTo>
                <a:lnTo>
                  <a:pt x="1224496" y="3439630"/>
                </a:lnTo>
                <a:lnTo>
                  <a:pt x="1224496" y="3459518"/>
                </a:lnTo>
                <a:lnTo>
                  <a:pt x="1244727" y="3459518"/>
                </a:lnTo>
                <a:lnTo>
                  <a:pt x="1244727" y="3479749"/>
                </a:lnTo>
                <a:lnTo>
                  <a:pt x="1264615" y="3479749"/>
                </a:lnTo>
                <a:lnTo>
                  <a:pt x="1264615" y="3459518"/>
                </a:lnTo>
                <a:lnTo>
                  <a:pt x="1284846" y="3459518"/>
                </a:lnTo>
                <a:lnTo>
                  <a:pt x="1284846" y="3439630"/>
                </a:lnTo>
                <a:lnTo>
                  <a:pt x="1264615" y="3439630"/>
                </a:lnTo>
                <a:lnTo>
                  <a:pt x="1264615" y="3419399"/>
                </a:lnTo>
                <a:close/>
                <a:moveTo>
                  <a:pt x="1536878" y="3699891"/>
                </a:moveTo>
                <a:lnTo>
                  <a:pt x="1521104" y="3699891"/>
                </a:lnTo>
                <a:lnTo>
                  <a:pt x="1521104" y="3716007"/>
                </a:lnTo>
                <a:lnTo>
                  <a:pt x="1504988" y="3716007"/>
                </a:lnTo>
                <a:lnTo>
                  <a:pt x="1504988" y="3731781"/>
                </a:lnTo>
                <a:lnTo>
                  <a:pt x="1521104" y="3731781"/>
                </a:lnTo>
                <a:lnTo>
                  <a:pt x="1521104" y="3747897"/>
                </a:lnTo>
                <a:lnTo>
                  <a:pt x="1536878" y="3747897"/>
                </a:lnTo>
                <a:lnTo>
                  <a:pt x="1536878" y="3731781"/>
                </a:lnTo>
                <a:lnTo>
                  <a:pt x="1552994" y="3731781"/>
                </a:lnTo>
                <a:lnTo>
                  <a:pt x="1552994" y="3716007"/>
                </a:lnTo>
                <a:lnTo>
                  <a:pt x="1536878" y="3716007"/>
                </a:lnTo>
                <a:lnTo>
                  <a:pt x="1536878" y="3699891"/>
                </a:lnTo>
                <a:close/>
                <a:moveTo>
                  <a:pt x="1466583" y="3842880"/>
                </a:moveTo>
                <a:lnTo>
                  <a:pt x="1454239" y="3842880"/>
                </a:lnTo>
                <a:lnTo>
                  <a:pt x="1454239" y="3854882"/>
                </a:lnTo>
                <a:lnTo>
                  <a:pt x="1442237" y="3854882"/>
                </a:lnTo>
                <a:lnTo>
                  <a:pt x="1442237" y="3867226"/>
                </a:lnTo>
                <a:lnTo>
                  <a:pt x="1454239" y="3867226"/>
                </a:lnTo>
                <a:lnTo>
                  <a:pt x="1454239" y="3879228"/>
                </a:lnTo>
                <a:lnTo>
                  <a:pt x="1466583" y="3879228"/>
                </a:lnTo>
                <a:lnTo>
                  <a:pt x="1466583" y="3867226"/>
                </a:lnTo>
                <a:lnTo>
                  <a:pt x="1478585" y="3867226"/>
                </a:lnTo>
                <a:lnTo>
                  <a:pt x="1478585" y="3854882"/>
                </a:lnTo>
                <a:lnTo>
                  <a:pt x="1466583" y="3854882"/>
                </a:lnTo>
                <a:lnTo>
                  <a:pt x="1466583" y="3842880"/>
                </a:lnTo>
                <a:close/>
                <a:moveTo>
                  <a:pt x="1261529" y="3703320"/>
                </a:moveTo>
                <a:lnTo>
                  <a:pt x="1247813" y="3703320"/>
                </a:lnTo>
                <a:lnTo>
                  <a:pt x="1247813" y="3717036"/>
                </a:lnTo>
                <a:lnTo>
                  <a:pt x="1234097" y="3717036"/>
                </a:lnTo>
                <a:lnTo>
                  <a:pt x="1234097" y="3730752"/>
                </a:lnTo>
                <a:lnTo>
                  <a:pt x="1247813" y="3730752"/>
                </a:lnTo>
                <a:lnTo>
                  <a:pt x="1247813" y="3744468"/>
                </a:lnTo>
                <a:lnTo>
                  <a:pt x="1261529" y="3744468"/>
                </a:lnTo>
                <a:lnTo>
                  <a:pt x="1261529" y="3730752"/>
                </a:lnTo>
                <a:lnTo>
                  <a:pt x="1275245" y="3730752"/>
                </a:lnTo>
                <a:lnTo>
                  <a:pt x="1275245" y="3717036"/>
                </a:lnTo>
                <a:lnTo>
                  <a:pt x="1261529" y="3717036"/>
                </a:lnTo>
                <a:lnTo>
                  <a:pt x="1261529" y="3703320"/>
                </a:lnTo>
                <a:close/>
                <a:moveTo>
                  <a:pt x="1469669" y="3558616"/>
                </a:moveTo>
                <a:lnTo>
                  <a:pt x="1451153" y="3558616"/>
                </a:lnTo>
                <a:lnTo>
                  <a:pt x="1451153" y="3577476"/>
                </a:lnTo>
                <a:lnTo>
                  <a:pt x="1432293" y="3577476"/>
                </a:lnTo>
                <a:lnTo>
                  <a:pt x="1432293" y="3595992"/>
                </a:lnTo>
                <a:lnTo>
                  <a:pt x="1451153" y="3595992"/>
                </a:lnTo>
                <a:lnTo>
                  <a:pt x="1451153" y="3614852"/>
                </a:lnTo>
                <a:lnTo>
                  <a:pt x="1469669" y="3614852"/>
                </a:lnTo>
                <a:lnTo>
                  <a:pt x="1469669" y="3595992"/>
                </a:lnTo>
                <a:lnTo>
                  <a:pt x="1488529" y="3595992"/>
                </a:lnTo>
                <a:lnTo>
                  <a:pt x="1488529" y="3577476"/>
                </a:lnTo>
                <a:lnTo>
                  <a:pt x="1469669" y="3577476"/>
                </a:lnTo>
                <a:lnTo>
                  <a:pt x="1469669" y="3558616"/>
                </a:lnTo>
                <a:close/>
                <a:moveTo>
                  <a:pt x="1448067" y="3349104"/>
                </a:moveTo>
                <a:lnTo>
                  <a:pt x="1472755" y="3349104"/>
                </a:lnTo>
                <a:lnTo>
                  <a:pt x="1472755" y="3324758"/>
                </a:lnTo>
                <a:lnTo>
                  <a:pt x="1497101" y="3324758"/>
                </a:lnTo>
                <a:lnTo>
                  <a:pt x="1497101" y="3300070"/>
                </a:lnTo>
                <a:lnTo>
                  <a:pt x="1472755" y="3300070"/>
                </a:lnTo>
                <a:lnTo>
                  <a:pt x="1472755" y="3275724"/>
                </a:lnTo>
                <a:lnTo>
                  <a:pt x="1448067" y="3275724"/>
                </a:lnTo>
                <a:lnTo>
                  <a:pt x="1448067" y="3300070"/>
                </a:lnTo>
                <a:lnTo>
                  <a:pt x="1423721" y="3300070"/>
                </a:lnTo>
                <a:lnTo>
                  <a:pt x="1423721" y="3324758"/>
                </a:lnTo>
                <a:lnTo>
                  <a:pt x="1448067" y="3324758"/>
                </a:lnTo>
                <a:lnTo>
                  <a:pt x="1448067" y="3349104"/>
                </a:lnTo>
                <a:close/>
                <a:moveTo>
                  <a:pt x="853135" y="3145079"/>
                </a:moveTo>
                <a:lnTo>
                  <a:pt x="833247" y="3145079"/>
                </a:lnTo>
                <a:lnTo>
                  <a:pt x="833247" y="3165310"/>
                </a:lnTo>
                <a:lnTo>
                  <a:pt x="813016" y="3165310"/>
                </a:lnTo>
                <a:lnTo>
                  <a:pt x="813016" y="3185198"/>
                </a:lnTo>
                <a:lnTo>
                  <a:pt x="833247" y="3185198"/>
                </a:lnTo>
                <a:lnTo>
                  <a:pt x="833247" y="3205429"/>
                </a:lnTo>
                <a:lnTo>
                  <a:pt x="853135" y="3205429"/>
                </a:lnTo>
                <a:lnTo>
                  <a:pt x="853135" y="3185198"/>
                </a:lnTo>
                <a:lnTo>
                  <a:pt x="873366" y="3185198"/>
                </a:lnTo>
                <a:lnTo>
                  <a:pt x="873366" y="3165310"/>
                </a:lnTo>
                <a:lnTo>
                  <a:pt x="853135" y="3165310"/>
                </a:lnTo>
                <a:lnTo>
                  <a:pt x="853135" y="3145079"/>
                </a:lnTo>
                <a:close/>
                <a:moveTo>
                  <a:pt x="233172" y="2742514"/>
                </a:moveTo>
                <a:lnTo>
                  <a:pt x="218770" y="2742514"/>
                </a:lnTo>
                <a:lnTo>
                  <a:pt x="218770" y="2756573"/>
                </a:lnTo>
                <a:lnTo>
                  <a:pt x="204711" y="2756573"/>
                </a:lnTo>
                <a:lnTo>
                  <a:pt x="204711" y="2770975"/>
                </a:lnTo>
                <a:lnTo>
                  <a:pt x="218770" y="2770975"/>
                </a:lnTo>
                <a:lnTo>
                  <a:pt x="218770" y="2785034"/>
                </a:lnTo>
                <a:lnTo>
                  <a:pt x="233172" y="2785034"/>
                </a:lnTo>
                <a:lnTo>
                  <a:pt x="233172" y="2770975"/>
                </a:lnTo>
                <a:lnTo>
                  <a:pt x="247231" y="2770975"/>
                </a:lnTo>
                <a:lnTo>
                  <a:pt x="247231" y="2756573"/>
                </a:lnTo>
                <a:lnTo>
                  <a:pt x="233172" y="2756573"/>
                </a:lnTo>
                <a:lnTo>
                  <a:pt x="233172" y="2742514"/>
                </a:lnTo>
                <a:close/>
                <a:moveTo>
                  <a:pt x="234201" y="2464422"/>
                </a:moveTo>
                <a:lnTo>
                  <a:pt x="217742" y="2464422"/>
                </a:lnTo>
                <a:lnTo>
                  <a:pt x="217742" y="2481224"/>
                </a:lnTo>
                <a:lnTo>
                  <a:pt x="200939" y="2481224"/>
                </a:lnTo>
                <a:lnTo>
                  <a:pt x="200939" y="2497684"/>
                </a:lnTo>
                <a:lnTo>
                  <a:pt x="217742" y="2497684"/>
                </a:lnTo>
                <a:lnTo>
                  <a:pt x="217742" y="2514486"/>
                </a:lnTo>
                <a:lnTo>
                  <a:pt x="234201" y="2514486"/>
                </a:lnTo>
                <a:lnTo>
                  <a:pt x="234201" y="2497684"/>
                </a:lnTo>
                <a:lnTo>
                  <a:pt x="251003" y="2497684"/>
                </a:lnTo>
                <a:lnTo>
                  <a:pt x="251003" y="2481224"/>
                </a:lnTo>
                <a:lnTo>
                  <a:pt x="234201" y="2481224"/>
                </a:lnTo>
                <a:lnTo>
                  <a:pt x="234201" y="2464422"/>
                </a:lnTo>
                <a:close/>
                <a:moveTo>
                  <a:pt x="165278" y="2328634"/>
                </a:moveTo>
                <a:lnTo>
                  <a:pt x="149504" y="2328634"/>
                </a:lnTo>
                <a:lnTo>
                  <a:pt x="149504" y="2344407"/>
                </a:lnTo>
                <a:lnTo>
                  <a:pt x="133731" y="2344407"/>
                </a:lnTo>
                <a:lnTo>
                  <a:pt x="133731" y="2360181"/>
                </a:lnTo>
                <a:lnTo>
                  <a:pt x="149504" y="2360181"/>
                </a:lnTo>
                <a:lnTo>
                  <a:pt x="149504" y="2375954"/>
                </a:lnTo>
                <a:lnTo>
                  <a:pt x="165278" y="2375954"/>
                </a:lnTo>
                <a:lnTo>
                  <a:pt x="165278" y="2360181"/>
                </a:lnTo>
                <a:lnTo>
                  <a:pt x="181051" y="2360181"/>
                </a:lnTo>
                <a:lnTo>
                  <a:pt x="181051" y="2344407"/>
                </a:lnTo>
                <a:lnTo>
                  <a:pt x="165278" y="2344407"/>
                </a:lnTo>
                <a:lnTo>
                  <a:pt x="165278" y="2328634"/>
                </a:lnTo>
                <a:close/>
                <a:moveTo>
                  <a:pt x="165964" y="2052599"/>
                </a:moveTo>
                <a:lnTo>
                  <a:pt x="148819" y="2052599"/>
                </a:lnTo>
                <a:lnTo>
                  <a:pt x="148819" y="2069402"/>
                </a:lnTo>
                <a:lnTo>
                  <a:pt x="132017" y="2069402"/>
                </a:lnTo>
                <a:lnTo>
                  <a:pt x="132017" y="2086547"/>
                </a:lnTo>
                <a:lnTo>
                  <a:pt x="148819" y="2086547"/>
                </a:lnTo>
                <a:lnTo>
                  <a:pt x="148819" y="2103349"/>
                </a:lnTo>
                <a:lnTo>
                  <a:pt x="165964" y="2103349"/>
                </a:lnTo>
                <a:lnTo>
                  <a:pt x="165964" y="2086547"/>
                </a:lnTo>
                <a:lnTo>
                  <a:pt x="182766" y="2086547"/>
                </a:lnTo>
                <a:lnTo>
                  <a:pt x="182766" y="2069402"/>
                </a:lnTo>
                <a:lnTo>
                  <a:pt x="165964" y="2069402"/>
                </a:lnTo>
                <a:lnTo>
                  <a:pt x="165964" y="2052599"/>
                </a:lnTo>
                <a:close/>
                <a:moveTo>
                  <a:pt x="165964" y="1778279"/>
                </a:moveTo>
                <a:lnTo>
                  <a:pt x="148819" y="1778279"/>
                </a:lnTo>
                <a:lnTo>
                  <a:pt x="148819" y="1795082"/>
                </a:lnTo>
                <a:lnTo>
                  <a:pt x="132017" y="1795082"/>
                </a:lnTo>
                <a:lnTo>
                  <a:pt x="132017" y="1812227"/>
                </a:lnTo>
                <a:lnTo>
                  <a:pt x="148819" y="1812227"/>
                </a:lnTo>
                <a:lnTo>
                  <a:pt x="148819" y="1829029"/>
                </a:lnTo>
                <a:lnTo>
                  <a:pt x="165964" y="1829029"/>
                </a:lnTo>
                <a:lnTo>
                  <a:pt x="165964" y="1812227"/>
                </a:lnTo>
                <a:lnTo>
                  <a:pt x="182766" y="1812227"/>
                </a:lnTo>
                <a:lnTo>
                  <a:pt x="182766" y="1795082"/>
                </a:lnTo>
                <a:lnTo>
                  <a:pt x="165964" y="1795082"/>
                </a:lnTo>
                <a:lnTo>
                  <a:pt x="165964" y="1778279"/>
                </a:lnTo>
                <a:close/>
                <a:moveTo>
                  <a:pt x="304495" y="2047799"/>
                </a:moveTo>
                <a:lnTo>
                  <a:pt x="284607" y="2047799"/>
                </a:lnTo>
                <a:lnTo>
                  <a:pt x="284607" y="2068030"/>
                </a:lnTo>
                <a:lnTo>
                  <a:pt x="264376" y="2068030"/>
                </a:lnTo>
                <a:lnTo>
                  <a:pt x="264376" y="2087918"/>
                </a:lnTo>
                <a:lnTo>
                  <a:pt x="284607" y="2087918"/>
                </a:lnTo>
                <a:lnTo>
                  <a:pt x="284607" y="2108149"/>
                </a:lnTo>
                <a:lnTo>
                  <a:pt x="304495" y="2108149"/>
                </a:lnTo>
                <a:lnTo>
                  <a:pt x="304495" y="2087918"/>
                </a:lnTo>
                <a:lnTo>
                  <a:pt x="324726" y="2087918"/>
                </a:lnTo>
                <a:lnTo>
                  <a:pt x="324726" y="2068030"/>
                </a:lnTo>
                <a:lnTo>
                  <a:pt x="304495" y="2068030"/>
                </a:lnTo>
                <a:lnTo>
                  <a:pt x="304495" y="2047799"/>
                </a:lnTo>
                <a:close/>
                <a:moveTo>
                  <a:pt x="304152" y="2323833"/>
                </a:moveTo>
                <a:lnTo>
                  <a:pt x="284950" y="2323833"/>
                </a:lnTo>
                <a:lnTo>
                  <a:pt x="284950" y="2342693"/>
                </a:lnTo>
                <a:lnTo>
                  <a:pt x="266090" y="2342693"/>
                </a:lnTo>
                <a:lnTo>
                  <a:pt x="266090" y="2361895"/>
                </a:lnTo>
                <a:lnTo>
                  <a:pt x="284950" y="2361895"/>
                </a:lnTo>
                <a:lnTo>
                  <a:pt x="284950" y="2380755"/>
                </a:lnTo>
                <a:lnTo>
                  <a:pt x="304152" y="2380755"/>
                </a:lnTo>
                <a:lnTo>
                  <a:pt x="304152" y="2361895"/>
                </a:lnTo>
                <a:lnTo>
                  <a:pt x="323012" y="2361895"/>
                </a:lnTo>
                <a:lnTo>
                  <a:pt x="323012" y="2342693"/>
                </a:lnTo>
                <a:lnTo>
                  <a:pt x="304152" y="2342693"/>
                </a:lnTo>
                <a:lnTo>
                  <a:pt x="304152" y="2323833"/>
                </a:lnTo>
                <a:close/>
                <a:moveTo>
                  <a:pt x="303124" y="2600897"/>
                </a:moveTo>
                <a:lnTo>
                  <a:pt x="285979" y="2600897"/>
                </a:lnTo>
                <a:lnTo>
                  <a:pt x="285979" y="2618042"/>
                </a:lnTo>
                <a:lnTo>
                  <a:pt x="268834" y="2618042"/>
                </a:lnTo>
                <a:lnTo>
                  <a:pt x="268834" y="2635187"/>
                </a:lnTo>
                <a:lnTo>
                  <a:pt x="285979" y="2635187"/>
                </a:lnTo>
                <a:lnTo>
                  <a:pt x="285979" y="2652332"/>
                </a:lnTo>
                <a:lnTo>
                  <a:pt x="303124" y="2652332"/>
                </a:lnTo>
                <a:lnTo>
                  <a:pt x="303124" y="2635187"/>
                </a:lnTo>
                <a:lnTo>
                  <a:pt x="320269" y="2635187"/>
                </a:lnTo>
                <a:lnTo>
                  <a:pt x="320269" y="2618042"/>
                </a:lnTo>
                <a:lnTo>
                  <a:pt x="303124" y="2618042"/>
                </a:lnTo>
                <a:lnTo>
                  <a:pt x="303124" y="2600897"/>
                </a:lnTo>
                <a:close/>
                <a:moveTo>
                  <a:pt x="235229" y="1912696"/>
                </a:moveTo>
                <a:lnTo>
                  <a:pt x="216713" y="1912696"/>
                </a:lnTo>
                <a:lnTo>
                  <a:pt x="216713" y="1931556"/>
                </a:lnTo>
                <a:lnTo>
                  <a:pt x="197853" y="1931556"/>
                </a:lnTo>
                <a:lnTo>
                  <a:pt x="197853" y="1950072"/>
                </a:lnTo>
                <a:lnTo>
                  <a:pt x="216713" y="1950072"/>
                </a:lnTo>
                <a:lnTo>
                  <a:pt x="216713" y="1968932"/>
                </a:lnTo>
                <a:lnTo>
                  <a:pt x="235229" y="1968932"/>
                </a:lnTo>
                <a:lnTo>
                  <a:pt x="235229" y="1950072"/>
                </a:lnTo>
                <a:lnTo>
                  <a:pt x="254089" y="1950072"/>
                </a:lnTo>
                <a:lnTo>
                  <a:pt x="254089" y="1931556"/>
                </a:lnTo>
                <a:lnTo>
                  <a:pt x="235229" y="1931556"/>
                </a:lnTo>
                <a:lnTo>
                  <a:pt x="235229" y="1912696"/>
                </a:lnTo>
                <a:close/>
                <a:moveTo>
                  <a:pt x="301409" y="2880017"/>
                </a:moveTo>
                <a:lnTo>
                  <a:pt x="287693" y="2880017"/>
                </a:lnTo>
                <a:lnTo>
                  <a:pt x="287693" y="2894076"/>
                </a:lnTo>
                <a:lnTo>
                  <a:pt x="273634" y="2894076"/>
                </a:lnTo>
                <a:lnTo>
                  <a:pt x="273634" y="2907792"/>
                </a:lnTo>
                <a:lnTo>
                  <a:pt x="287693" y="2907792"/>
                </a:lnTo>
                <a:lnTo>
                  <a:pt x="287693" y="2921851"/>
                </a:lnTo>
                <a:lnTo>
                  <a:pt x="301409" y="2921851"/>
                </a:lnTo>
                <a:lnTo>
                  <a:pt x="301409" y="2907792"/>
                </a:lnTo>
                <a:lnTo>
                  <a:pt x="315468" y="2907792"/>
                </a:lnTo>
                <a:lnTo>
                  <a:pt x="315468" y="2894076"/>
                </a:lnTo>
                <a:lnTo>
                  <a:pt x="301409" y="2894076"/>
                </a:lnTo>
                <a:lnTo>
                  <a:pt x="301409" y="2880017"/>
                </a:lnTo>
                <a:close/>
                <a:moveTo>
                  <a:pt x="235229" y="2187702"/>
                </a:moveTo>
                <a:lnTo>
                  <a:pt x="216713" y="2187702"/>
                </a:lnTo>
                <a:lnTo>
                  <a:pt x="216713" y="2205876"/>
                </a:lnTo>
                <a:lnTo>
                  <a:pt x="198539" y="2205876"/>
                </a:lnTo>
                <a:lnTo>
                  <a:pt x="198539" y="2224392"/>
                </a:lnTo>
                <a:lnTo>
                  <a:pt x="216713" y="2224392"/>
                </a:lnTo>
                <a:lnTo>
                  <a:pt x="216713" y="2242566"/>
                </a:lnTo>
                <a:lnTo>
                  <a:pt x="235229" y="2242566"/>
                </a:lnTo>
                <a:lnTo>
                  <a:pt x="235229" y="2224392"/>
                </a:lnTo>
                <a:lnTo>
                  <a:pt x="253403" y="2224392"/>
                </a:lnTo>
                <a:lnTo>
                  <a:pt x="253403" y="2205876"/>
                </a:lnTo>
                <a:lnTo>
                  <a:pt x="235229" y="2205876"/>
                </a:lnTo>
                <a:lnTo>
                  <a:pt x="235229" y="2187702"/>
                </a:lnTo>
                <a:close/>
                <a:moveTo>
                  <a:pt x="27089" y="2057743"/>
                </a:moveTo>
                <a:lnTo>
                  <a:pt x="13373" y="2057743"/>
                </a:lnTo>
                <a:lnTo>
                  <a:pt x="13373" y="2071116"/>
                </a:lnTo>
                <a:lnTo>
                  <a:pt x="0" y="2071116"/>
                </a:lnTo>
                <a:lnTo>
                  <a:pt x="0" y="2084832"/>
                </a:lnTo>
                <a:lnTo>
                  <a:pt x="13373" y="2084832"/>
                </a:lnTo>
                <a:lnTo>
                  <a:pt x="13373" y="2098205"/>
                </a:lnTo>
                <a:lnTo>
                  <a:pt x="27089" y="2098205"/>
                </a:lnTo>
                <a:lnTo>
                  <a:pt x="27089" y="2084832"/>
                </a:lnTo>
                <a:lnTo>
                  <a:pt x="40462" y="2084832"/>
                </a:lnTo>
                <a:lnTo>
                  <a:pt x="40462" y="2071116"/>
                </a:lnTo>
                <a:lnTo>
                  <a:pt x="27089" y="2071116"/>
                </a:lnTo>
                <a:lnTo>
                  <a:pt x="27089" y="2057743"/>
                </a:lnTo>
                <a:close/>
                <a:moveTo>
                  <a:pt x="164249" y="2605697"/>
                </a:moveTo>
                <a:lnTo>
                  <a:pt x="150533" y="2605697"/>
                </a:lnTo>
                <a:lnTo>
                  <a:pt x="150533" y="2619756"/>
                </a:lnTo>
                <a:lnTo>
                  <a:pt x="136474" y="2619756"/>
                </a:lnTo>
                <a:lnTo>
                  <a:pt x="136474" y="2633472"/>
                </a:lnTo>
                <a:lnTo>
                  <a:pt x="150533" y="2633472"/>
                </a:lnTo>
                <a:lnTo>
                  <a:pt x="150533" y="2647531"/>
                </a:lnTo>
                <a:lnTo>
                  <a:pt x="164249" y="2647531"/>
                </a:lnTo>
                <a:lnTo>
                  <a:pt x="164249" y="2633472"/>
                </a:lnTo>
                <a:lnTo>
                  <a:pt x="178308" y="2633472"/>
                </a:lnTo>
                <a:lnTo>
                  <a:pt x="178308" y="2619756"/>
                </a:lnTo>
                <a:lnTo>
                  <a:pt x="164249" y="2619756"/>
                </a:lnTo>
                <a:lnTo>
                  <a:pt x="164249" y="2605697"/>
                </a:lnTo>
                <a:close/>
                <a:moveTo>
                  <a:pt x="26403" y="2333435"/>
                </a:moveTo>
                <a:lnTo>
                  <a:pt x="14059" y="2333435"/>
                </a:lnTo>
                <a:lnTo>
                  <a:pt x="14059" y="2346122"/>
                </a:lnTo>
                <a:lnTo>
                  <a:pt x="1372" y="2346122"/>
                </a:lnTo>
                <a:lnTo>
                  <a:pt x="1372" y="2358466"/>
                </a:lnTo>
                <a:lnTo>
                  <a:pt x="14059" y="2358466"/>
                </a:lnTo>
                <a:lnTo>
                  <a:pt x="14059" y="2371154"/>
                </a:lnTo>
                <a:lnTo>
                  <a:pt x="26403" y="2371154"/>
                </a:lnTo>
                <a:lnTo>
                  <a:pt x="26403" y="2358466"/>
                </a:lnTo>
                <a:lnTo>
                  <a:pt x="39091" y="2358466"/>
                </a:lnTo>
                <a:lnTo>
                  <a:pt x="39091" y="2346122"/>
                </a:lnTo>
                <a:lnTo>
                  <a:pt x="26403" y="2346122"/>
                </a:lnTo>
                <a:lnTo>
                  <a:pt x="26403" y="2333435"/>
                </a:lnTo>
                <a:close/>
                <a:moveTo>
                  <a:pt x="81267" y="1688783"/>
                </a:moveTo>
                <a:lnTo>
                  <a:pt x="96355" y="1688783"/>
                </a:lnTo>
                <a:lnTo>
                  <a:pt x="96355" y="1674038"/>
                </a:lnTo>
                <a:lnTo>
                  <a:pt x="111100" y="1674038"/>
                </a:lnTo>
                <a:lnTo>
                  <a:pt x="111100" y="1658950"/>
                </a:lnTo>
                <a:lnTo>
                  <a:pt x="96355" y="1658950"/>
                </a:lnTo>
                <a:lnTo>
                  <a:pt x="96355" y="1644206"/>
                </a:lnTo>
                <a:lnTo>
                  <a:pt x="81267" y="1644206"/>
                </a:lnTo>
                <a:lnTo>
                  <a:pt x="81267" y="1658950"/>
                </a:lnTo>
                <a:lnTo>
                  <a:pt x="66523" y="1658950"/>
                </a:lnTo>
                <a:lnTo>
                  <a:pt x="66523" y="1674038"/>
                </a:lnTo>
                <a:lnTo>
                  <a:pt x="81267" y="1674038"/>
                </a:lnTo>
                <a:lnTo>
                  <a:pt x="81267" y="1688783"/>
                </a:lnTo>
                <a:close/>
                <a:moveTo>
                  <a:pt x="81953" y="1412405"/>
                </a:moveTo>
                <a:lnTo>
                  <a:pt x="95669" y="1412405"/>
                </a:lnTo>
                <a:lnTo>
                  <a:pt x="95669" y="1399032"/>
                </a:lnTo>
                <a:lnTo>
                  <a:pt x="109042" y="1399032"/>
                </a:lnTo>
                <a:lnTo>
                  <a:pt x="109042" y="1385316"/>
                </a:lnTo>
                <a:lnTo>
                  <a:pt x="95669" y="1385316"/>
                </a:lnTo>
                <a:lnTo>
                  <a:pt x="95669" y="1371943"/>
                </a:lnTo>
                <a:lnTo>
                  <a:pt x="81953" y="1371943"/>
                </a:lnTo>
                <a:lnTo>
                  <a:pt x="81953" y="1385316"/>
                </a:lnTo>
                <a:lnTo>
                  <a:pt x="68580" y="1385316"/>
                </a:lnTo>
                <a:lnTo>
                  <a:pt x="68580" y="1399032"/>
                </a:lnTo>
                <a:lnTo>
                  <a:pt x="81953" y="1399032"/>
                </a:lnTo>
                <a:lnTo>
                  <a:pt x="81953" y="1412405"/>
                </a:lnTo>
                <a:close/>
                <a:moveTo>
                  <a:pt x="27089" y="1783423"/>
                </a:moveTo>
                <a:lnTo>
                  <a:pt x="13373" y="1783423"/>
                </a:lnTo>
                <a:lnTo>
                  <a:pt x="13373" y="1796796"/>
                </a:lnTo>
                <a:lnTo>
                  <a:pt x="0" y="1796796"/>
                </a:lnTo>
                <a:lnTo>
                  <a:pt x="0" y="1810512"/>
                </a:lnTo>
                <a:lnTo>
                  <a:pt x="13373" y="1810512"/>
                </a:lnTo>
                <a:lnTo>
                  <a:pt x="13373" y="1823885"/>
                </a:lnTo>
                <a:lnTo>
                  <a:pt x="27089" y="1823885"/>
                </a:lnTo>
                <a:lnTo>
                  <a:pt x="27089" y="1810512"/>
                </a:lnTo>
                <a:lnTo>
                  <a:pt x="40462" y="1810512"/>
                </a:lnTo>
                <a:lnTo>
                  <a:pt x="40462" y="1796796"/>
                </a:lnTo>
                <a:lnTo>
                  <a:pt x="27089" y="1796796"/>
                </a:lnTo>
                <a:lnTo>
                  <a:pt x="27089" y="1783423"/>
                </a:lnTo>
                <a:close/>
                <a:moveTo>
                  <a:pt x="96355" y="1917840"/>
                </a:moveTo>
                <a:lnTo>
                  <a:pt x="81267" y="1917840"/>
                </a:lnTo>
                <a:lnTo>
                  <a:pt x="81267" y="1933270"/>
                </a:lnTo>
                <a:lnTo>
                  <a:pt x="65837" y="1933270"/>
                </a:lnTo>
                <a:lnTo>
                  <a:pt x="65837" y="1948358"/>
                </a:lnTo>
                <a:lnTo>
                  <a:pt x="81267" y="1948358"/>
                </a:lnTo>
                <a:lnTo>
                  <a:pt x="81267" y="1963788"/>
                </a:lnTo>
                <a:lnTo>
                  <a:pt x="96355" y="1963788"/>
                </a:lnTo>
                <a:lnTo>
                  <a:pt x="96355" y="1948358"/>
                </a:lnTo>
                <a:lnTo>
                  <a:pt x="111785" y="1948358"/>
                </a:lnTo>
                <a:lnTo>
                  <a:pt x="111785" y="1933270"/>
                </a:lnTo>
                <a:lnTo>
                  <a:pt x="96355" y="1933270"/>
                </a:lnTo>
                <a:lnTo>
                  <a:pt x="96355" y="1917840"/>
                </a:lnTo>
                <a:close/>
                <a:moveTo>
                  <a:pt x="96012" y="2193188"/>
                </a:moveTo>
                <a:lnTo>
                  <a:pt x="81610" y="2193188"/>
                </a:lnTo>
                <a:lnTo>
                  <a:pt x="81610" y="2207933"/>
                </a:lnTo>
                <a:lnTo>
                  <a:pt x="66866" y="2207933"/>
                </a:lnTo>
                <a:lnTo>
                  <a:pt x="66866" y="2222335"/>
                </a:lnTo>
                <a:lnTo>
                  <a:pt x="81610" y="2222335"/>
                </a:lnTo>
                <a:lnTo>
                  <a:pt x="81610" y="2237080"/>
                </a:lnTo>
                <a:lnTo>
                  <a:pt x="96012" y="2237080"/>
                </a:lnTo>
                <a:lnTo>
                  <a:pt x="96012" y="2222335"/>
                </a:lnTo>
                <a:lnTo>
                  <a:pt x="110757" y="2222335"/>
                </a:lnTo>
                <a:lnTo>
                  <a:pt x="110757" y="2207933"/>
                </a:lnTo>
                <a:lnTo>
                  <a:pt x="96012" y="2207933"/>
                </a:lnTo>
                <a:lnTo>
                  <a:pt x="96012" y="2193188"/>
                </a:lnTo>
                <a:close/>
                <a:moveTo>
                  <a:pt x="95326" y="2469566"/>
                </a:moveTo>
                <a:lnTo>
                  <a:pt x="82296" y="2469566"/>
                </a:lnTo>
                <a:lnTo>
                  <a:pt x="82296" y="2482939"/>
                </a:lnTo>
                <a:lnTo>
                  <a:pt x="68923" y="2482939"/>
                </a:lnTo>
                <a:lnTo>
                  <a:pt x="68923" y="2495969"/>
                </a:lnTo>
                <a:lnTo>
                  <a:pt x="82296" y="2495969"/>
                </a:lnTo>
                <a:lnTo>
                  <a:pt x="82296" y="2509342"/>
                </a:lnTo>
                <a:lnTo>
                  <a:pt x="95326" y="2509342"/>
                </a:lnTo>
                <a:lnTo>
                  <a:pt x="95326" y="2495969"/>
                </a:lnTo>
                <a:lnTo>
                  <a:pt x="108699" y="2495969"/>
                </a:lnTo>
                <a:lnTo>
                  <a:pt x="108699" y="2482939"/>
                </a:lnTo>
                <a:lnTo>
                  <a:pt x="95326" y="2482939"/>
                </a:lnTo>
                <a:lnTo>
                  <a:pt x="95326" y="2469566"/>
                </a:lnTo>
                <a:close/>
                <a:moveTo>
                  <a:pt x="440284" y="2875559"/>
                </a:moveTo>
                <a:lnTo>
                  <a:pt x="423139" y="2875559"/>
                </a:lnTo>
                <a:lnTo>
                  <a:pt x="423139" y="2892362"/>
                </a:lnTo>
                <a:lnTo>
                  <a:pt x="406336" y="2892362"/>
                </a:lnTo>
                <a:lnTo>
                  <a:pt x="406336" y="2909507"/>
                </a:lnTo>
                <a:lnTo>
                  <a:pt x="423139" y="2909507"/>
                </a:lnTo>
                <a:lnTo>
                  <a:pt x="423139" y="2926309"/>
                </a:lnTo>
                <a:lnTo>
                  <a:pt x="440284" y="2926309"/>
                </a:lnTo>
                <a:lnTo>
                  <a:pt x="440284" y="2909507"/>
                </a:lnTo>
                <a:lnTo>
                  <a:pt x="457086" y="2909507"/>
                </a:lnTo>
                <a:lnTo>
                  <a:pt x="457086" y="2892362"/>
                </a:lnTo>
                <a:lnTo>
                  <a:pt x="440284" y="2892362"/>
                </a:lnTo>
                <a:lnTo>
                  <a:pt x="440284" y="2875559"/>
                </a:lnTo>
                <a:close/>
                <a:moveTo>
                  <a:pt x="510235" y="2733599"/>
                </a:moveTo>
                <a:lnTo>
                  <a:pt x="490347" y="2733599"/>
                </a:lnTo>
                <a:lnTo>
                  <a:pt x="490347" y="2753830"/>
                </a:lnTo>
                <a:lnTo>
                  <a:pt x="470116" y="2753830"/>
                </a:lnTo>
                <a:lnTo>
                  <a:pt x="470116" y="2773718"/>
                </a:lnTo>
                <a:lnTo>
                  <a:pt x="490347" y="2773718"/>
                </a:lnTo>
                <a:lnTo>
                  <a:pt x="490347" y="2793949"/>
                </a:lnTo>
                <a:lnTo>
                  <a:pt x="510235" y="2793949"/>
                </a:lnTo>
                <a:lnTo>
                  <a:pt x="510235" y="2773718"/>
                </a:lnTo>
                <a:lnTo>
                  <a:pt x="530466" y="2773718"/>
                </a:lnTo>
                <a:lnTo>
                  <a:pt x="530466" y="2753830"/>
                </a:lnTo>
                <a:lnTo>
                  <a:pt x="510235" y="2753830"/>
                </a:lnTo>
                <a:lnTo>
                  <a:pt x="510235" y="2733599"/>
                </a:lnTo>
                <a:close/>
                <a:moveTo>
                  <a:pt x="508521" y="3013748"/>
                </a:moveTo>
                <a:lnTo>
                  <a:pt x="492061" y="3013748"/>
                </a:lnTo>
                <a:lnTo>
                  <a:pt x="492061" y="3029864"/>
                </a:lnTo>
                <a:lnTo>
                  <a:pt x="475945" y="3029864"/>
                </a:lnTo>
                <a:lnTo>
                  <a:pt x="475945" y="3046324"/>
                </a:lnTo>
                <a:lnTo>
                  <a:pt x="492061" y="3046324"/>
                </a:lnTo>
                <a:lnTo>
                  <a:pt x="492061" y="3062440"/>
                </a:lnTo>
                <a:lnTo>
                  <a:pt x="508521" y="3062440"/>
                </a:lnTo>
                <a:lnTo>
                  <a:pt x="508521" y="3046324"/>
                </a:lnTo>
                <a:lnTo>
                  <a:pt x="524637" y="3046324"/>
                </a:lnTo>
                <a:lnTo>
                  <a:pt x="524637" y="3029864"/>
                </a:lnTo>
                <a:lnTo>
                  <a:pt x="508521" y="3029864"/>
                </a:lnTo>
                <a:lnTo>
                  <a:pt x="508521" y="3013748"/>
                </a:lnTo>
                <a:close/>
                <a:moveTo>
                  <a:pt x="511607" y="2455507"/>
                </a:moveTo>
                <a:lnTo>
                  <a:pt x="488975" y="2455507"/>
                </a:lnTo>
                <a:lnTo>
                  <a:pt x="488975" y="2478138"/>
                </a:lnTo>
                <a:lnTo>
                  <a:pt x="466344" y="2478138"/>
                </a:lnTo>
                <a:lnTo>
                  <a:pt x="466344" y="2500770"/>
                </a:lnTo>
                <a:lnTo>
                  <a:pt x="488975" y="2500770"/>
                </a:lnTo>
                <a:lnTo>
                  <a:pt x="488975" y="2523401"/>
                </a:lnTo>
                <a:lnTo>
                  <a:pt x="511607" y="2523401"/>
                </a:lnTo>
                <a:lnTo>
                  <a:pt x="511607" y="2500770"/>
                </a:lnTo>
                <a:lnTo>
                  <a:pt x="534238" y="2500770"/>
                </a:lnTo>
                <a:lnTo>
                  <a:pt x="534238" y="2478138"/>
                </a:lnTo>
                <a:lnTo>
                  <a:pt x="511607" y="2478138"/>
                </a:lnTo>
                <a:lnTo>
                  <a:pt x="511607" y="2455507"/>
                </a:lnTo>
                <a:close/>
                <a:moveTo>
                  <a:pt x="506120" y="3294583"/>
                </a:moveTo>
                <a:lnTo>
                  <a:pt x="494462" y="3294583"/>
                </a:lnTo>
                <a:lnTo>
                  <a:pt x="494462" y="3306585"/>
                </a:lnTo>
                <a:lnTo>
                  <a:pt x="482460" y="3306585"/>
                </a:lnTo>
                <a:lnTo>
                  <a:pt x="482460" y="3318243"/>
                </a:lnTo>
                <a:lnTo>
                  <a:pt x="494462" y="3318243"/>
                </a:lnTo>
                <a:lnTo>
                  <a:pt x="494462" y="3330245"/>
                </a:lnTo>
                <a:lnTo>
                  <a:pt x="506120" y="3330245"/>
                </a:lnTo>
                <a:lnTo>
                  <a:pt x="506120" y="3318243"/>
                </a:lnTo>
                <a:lnTo>
                  <a:pt x="518122" y="3318243"/>
                </a:lnTo>
                <a:lnTo>
                  <a:pt x="518122" y="3306585"/>
                </a:lnTo>
                <a:lnTo>
                  <a:pt x="506120" y="3306585"/>
                </a:lnTo>
                <a:lnTo>
                  <a:pt x="506120" y="3294583"/>
                </a:lnTo>
                <a:close/>
                <a:moveTo>
                  <a:pt x="442684" y="2319376"/>
                </a:moveTo>
                <a:lnTo>
                  <a:pt x="420738" y="2319376"/>
                </a:lnTo>
                <a:lnTo>
                  <a:pt x="420738" y="2341321"/>
                </a:lnTo>
                <a:lnTo>
                  <a:pt x="398793" y="2341321"/>
                </a:lnTo>
                <a:lnTo>
                  <a:pt x="398793" y="2363267"/>
                </a:lnTo>
                <a:lnTo>
                  <a:pt x="420738" y="2363267"/>
                </a:lnTo>
                <a:lnTo>
                  <a:pt x="420738" y="2385212"/>
                </a:lnTo>
                <a:lnTo>
                  <a:pt x="442684" y="2385212"/>
                </a:lnTo>
                <a:lnTo>
                  <a:pt x="442684" y="2363267"/>
                </a:lnTo>
                <a:lnTo>
                  <a:pt x="464629" y="2363267"/>
                </a:lnTo>
                <a:lnTo>
                  <a:pt x="464629" y="2341321"/>
                </a:lnTo>
                <a:lnTo>
                  <a:pt x="442684" y="2341321"/>
                </a:lnTo>
                <a:lnTo>
                  <a:pt x="442684" y="2319376"/>
                </a:lnTo>
                <a:close/>
                <a:moveTo>
                  <a:pt x="580187" y="2592324"/>
                </a:moveTo>
                <a:lnTo>
                  <a:pt x="557555" y="2592324"/>
                </a:lnTo>
                <a:lnTo>
                  <a:pt x="557555" y="2615298"/>
                </a:lnTo>
                <a:lnTo>
                  <a:pt x="534581" y="2615298"/>
                </a:lnTo>
                <a:lnTo>
                  <a:pt x="534581" y="2637930"/>
                </a:lnTo>
                <a:lnTo>
                  <a:pt x="557555" y="2637930"/>
                </a:lnTo>
                <a:lnTo>
                  <a:pt x="557555" y="2660904"/>
                </a:lnTo>
                <a:lnTo>
                  <a:pt x="580187" y="2660904"/>
                </a:lnTo>
                <a:lnTo>
                  <a:pt x="580187" y="2637930"/>
                </a:lnTo>
                <a:lnTo>
                  <a:pt x="603161" y="2637930"/>
                </a:lnTo>
                <a:lnTo>
                  <a:pt x="603161" y="2615298"/>
                </a:lnTo>
                <a:lnTo>
                  <a:pt x="580187" y="2615298"/>
                </a:lnTo>
                <a:lnTo>
                  <a:pt x="580187" y="2592324"/>
                </a:lnTo>
                <a:close/>
                <a:moveTo>
                  <a:pt x="644652" y="3290811"/>
                </a:moveTo>
                <a:lnTo>
                  <a:pt x="630250" y="3290811"/>
                </a:lnTo>
                <a:lnTo>
                  <a:pt x="630250" y="3305213"/>
                </a:lnTo>
                <a:lnTo>
                  <a:pt x="615848" y="3305213"/>
                </a:lnTo>
                <a:lnTo>
                  <a:pt x="615848" y="3319615"/>
                </a:lnTo>
                <a:lnTo>
                  <a:pt x="630250" y="3319615"/>
                </a:lnTo>
                <a:lnTo>
                  <a:pt x="630250" y="3334017"/>
                </a:lnTo>
                <a:lnTo>
                  <a:pt x="644652" y="3334017"/>
                </a:lnTo>
                <a:lnTo>
                  <a:pt x="644652" y="3319615"/>
                </a:lnTo>
                <a:lnTo>
                  <a:pt x="659054" y="3319615"/>
                </a:lnTo>
                <a:lnTo>
                  <a:pt x="659054" y="3305213"/>
                </a:lnTo>
                <a:lnTo>
                  <a:pt x="644652" y="3305213"/>
                </a:lnTo>
                <a:lnTo>
                  <a:pt x="644652" y="3290811"/>
                </a:lnTo>
                <a:close/>
                <a:moveTo>
                  <a:pt x="576758" y="3151937"/>
                </a:moveTo>
                <a:lnTo>
                  <a:pt x="560984" y="3151937"/>
                </a:lnTo>
                <a:lnTo>
                  <a:pt x="560984" y="3167367"/>
                </a:lnTo>
                <a:lnTo>
                  <a:pt x="545554" y="3167367"/>
                </a:lnTo>
                <a:lnTo>
                  <a:pt x="545554" y="3183141"/>
                </a:lnTo>
                <a:lnTo>
                  <a:pt x="560984" y="3183141"/>
                </a:lnTo>
                <a:lnTo>
                  <a:pt x="560984" y="3198571"/>
                </a:lnTo>
                <a:lnTo>
                  <a:pt x="576758" y="3198571"/>
                </a:lnTo>
                <a:lnTo>
                  <a:pt x="576758" y="3183141"/>
                </a:lnTo>
                <a:lnTo>
                  <a:pt x="592188" y="3183141"/>
                </a:lnTo>
                <a:lnTo>
                  <a:pt x="592188" y="3167367"/>
                </a:lnTo>
                <a:lnTo>
                  <a:pt x="576758" y="3167367"/>
                </a:lnTo>
                <a:lnTo>
                  <a:pt x="576758" y="3151937"/>
                </a:lnTo>
                <a:close/>
                <a:moveTo>
                  <a:pt x="578815" y="2871445"/>
                </a:moveTo>
                <a:lnTo>
                  <a:pt x="558927" y="2871445"/>
                </a:lnTo>
                <a:lnTo>
                  <a:pt x="558927" y="2890990"/>
                </a:lnTo>
                <a:lnTo>
                  <a:pt x="539382" y="2890990"/>
                </a:lnTo>
                <a:lnTo>
                  <a:pt x="539382" y="2910878"/>
                </a:lnTo>
                <a:lnTo>
                  <a:pt x="558927" y="2910878"/>
                </a:lnTo>
                <a:lnTo>
                  <a:pt x="558927" y="2930423"/>
                </a:lnTo>
                <a:lnTo>
                  <a:pt x="578815" y="2930423"/>
                </a:lnTo>
                <a:lnTo>
                  <a:pt x="578815" y="2910878"/>
                </a:lnTo>
                <a:lnTo>
                  <a:pt x="598360" y="2910878"/>
                </a:lnTo>
                <a:lnTo>
                  <a:pt x="598360" y="2890990"/>
                </a:lnTo>
                <a:lnTo>
                  <a:pt x="578815" y="2890990"/>
                </a:lnTo>
                <a:lnTo>
                  <a:pt x="578815" y="2871445"/>
                </a:lnTo>
                <a:close/>
                <a:moveTo>
                  <a:pt x="373761" y="2183244"/>
                </a:moveTo>
                <a:lnTo>
                  <a:pt x="352501" y="2183244"/>
                </a:lnTo>
                <a:lnTo>
                  <a:pt x="352501" y="2204504"/>
                </a:lnTo>
                <a:lnTo>
                  <a:pt x="331241" y="2204504"/>
                </a:lnTo>
                <a:lnTo>
                  <a:pt x="331241" y="2225764"/>
                </a:lnTo>
                <a:lnTo>
                  <a:pt x="352501" y="2225764"/>
                </a:lnTo>
                <a:lnTo>
                  <a:pt x="352501" y="2247024"/>
                </a:lnTo>
                <a:lnTo>
                  <a:pt x="373761" y="2247024"/>
                </a:lnTo>
                <a:lnTo>
                  <a:pt x="373761" y="2225764"/>
                </a:lnTo>
                <a:lnTo>
                  <a:pt x="395021" y="2225764"/>
                </a:lnTo>
                <a:lnTo>
                  <a:pt x="395021" y="2204504"/>
                </a:lnTo>
                <a:lnTo>
                  <a:pt x="373761" y="2204504"/>
                </a:lnTo>
                <a:lnTo>
                  <a:pt x="373761" y="2183244"/>
                </a:lnTo>
                <a:close/>
                <a:moveTo>
                  <a:pt x="371704" y="2738057"/>
                </a:moveTo>
                <a:lnTo>
                  <a:pt x="354559" y="2738057"/>
                </a:lnTo>
                <a:lnTo>
                  <a:pt x="354559" y="2755202"/>
                </a:lnTo>
                <a:lnTo>
                  <a:pt x="337414" y="2755202"/>
                </a:lnTo>
                <a:lnTo>
                  <a:pt x="337414" y="2772347"/>
                </a:lnTo>
                <a:lnTo>
                  <a:pt x="354559" y="2772347"/>
                </a:lnTo>
                <a:lnTo>
                  <a:pt x="354559" y="2789492"/>
                </a:lnTo>
                <a:lnTo>
                  <a:pt x="371704" y="2789492"/>
                </a:lnTo>
                <a:lnTo>
                  <a:pt x="371704" y="2772347"/>
                </a:lnTo>
                <a:lnTo>
                  <a:pt x="388849" y="2772347"/>
                </a:lnTo>
                <a:lnTo>
                  <a:pt x="388849" y="2755202"/>
                </a:lnTo>
                <a:lnTo>
                  <a:pt x="371704" y="2755202"/>
                </a:lnTo>
                <a:lnTo>
                  <a:pt x="371704" y="2738057"/>
                </a:lnTo>
                <a:close/>
                <a:moveTo>
                  <a:pt x="373075" y="2459965"/>
                </a:moveTo>
                <a:lnTo>
                  <a:pt x="353187" y="2459965"/>
                </a:lnTo>
                <a:lnTo>
                  <a:pt x="353187" y="2479510"/>
                </a:lnTo>
                <a:lnTo>
                  <a:pt x="333642" y="2479510"/>
                </a:lnTo>
                <a:lnTo>
                  <a:pt x="333642" y="2499398"/>
                </a:lnTo>
                <a:lnTo>
                  <a:pt x="353187" y="2499398"/>
                </a:lnTo>
                <a:lnTo>
                  <a:pt x="353187" y="2518943"/>
                </a:lnTo>
                <a:lnTo>
                  <a:pt x="373075" y="2518943"/>
                </a:lnTo>
                <a:lnTo>
                  <a:pt x="373075" y="2499398"/>
                </a:lnTo>
                <a:lnTo>
                  <a:pt x="392620" y="2499398"/>
                </a:lnTo>
                <a:lnTo>
                  <a:pt x="392620" y="2479510"/>
                </a:lnTo>
                <a:lnTo>
                  <a:pt x="373075" y="2479510"/>
                </a:lnTo>
                <a:lnTo>
                  <a:pt x="373075" y="2459965"/>
                </a:lnTo>
                <a:close/>
                <a:moveTo>
                  <a:pt x="304495" y="1773479"/>
                </a:moveTo>
                <a:lnTo>
                  <a:pt x="284607" y="1773479"/>
                </a:lnTo>
                <a:lnTo>
                  <a:pt x="284607" y="1793710"/>
                </a:lnTo>
                <a:lnTo>
                  <a:pt x="264376" y="1793710"/>
                </a:lnTo>
                <a:lnTo>
                  <a:pt x="264376" y="1813598"/>
                </a:lnTo>
                <a:lnTo>
                  <a:pt x="284607" y="1813598"/>
                </a:lnTo>
                <a:lnTo>
                  <a:pt x="284607" y="1833829"/>
                </a:lnTo>
                <a:lnTo>
                  <a:pt x="304495" y="1833829"/>
                </a:lnTo>
                <a:lnTo>
                  <a:pt x="304495" y="1813598"/>
                </a:lnTo>
                <a:lnTo>
                  <a:pt x="324726" y="1813598"/>
                </a:lnTo>
                <a:lnTo>
                  <a:pt x="324726" y="1793710"/>
                </a:lnTo>
                <a:lnTo>
                  <a:pt x="304495" y="1793710"/>
                </a:lnTo>
                <a:lnTo>
                  <a:pt x="304495" y="1773479"/>
                </a:lnTo>
                <a:close/>
                <a:moveTo>
                  <a:pt x="369989" y="3017520"/>
                </a:moveTo>
                <a:lnTo>
                  <a:pt x="356273" y="3017520"/>
                </a:lnTo>
                <a:lnTo>
                  <a:pt x="356273" y="3031236"/>
                </a:lnTo>
                <a:lnTo>
                  <a:pt x="342557" y="3031236"/>
                </a:lnTo>
                <a:lnTo>
                  <a:pt x="342557" y="3044952"/>
                </a:lnTo>
                <a:lnTo>
                  <a:pt x="356273" y="3044952"/>
                </a:lnTo>
                <a:lnTo>
                  <a:pt x="356273" y="3058668"/>
                </a:lnTo>
                <a:lnTo>
                  <a:pt x="369989" y="3058668"/>
                </a:lnTo>
                <a:lnTo>
                  <a:pt x="369989" y="3044952"/>
                </a:lnTo>
                <a:lnTo>
                  <a:pt x="383705" y="3044952"/>
                </a:lnTo>
                <a:lnTo>
                  <a:pt x="383705" y="3031236"/>
                </a:lnTo>
                <a:lnTo>
                  <a:pt x="369989" y="3031236"/>
                </a:lnTo>
                <a:lnTo>
                  <a:pt x="369989" y="3017520"/>
                </a:lnTo>
                <a:close/>
                <a:moveTo>
                  <a:pt x="441655" y="2596439"/>
                </a:moveTo>
                <a:lnTo>
                  <a:pt x="421767" y="2596439"/>
                </a:lnTo>
                <a:lnTo>
                  <a:pt x="421767" y="2616670"/>
                </a:lnTo>
                <a:lnTo>
                  <a:pt x="401536" y="2616670"/>
                </a:lnTo>
                <a:lnTo>
                  <a:pt x="401536" y="2636558"/>
                </a:lnTo>
                <a:lnTo>
                  <a:pt x="421767" y="2636558"/>
                </a:lnTo>
                <a:lnTo>
                  <a:pt x="421767" y="2656789"/>
                </a:lnTo>
                <a:lnTo>
                  <a:pt x="441655" y="2656789"/>
                </a:lnTo>
                <a:lnTo>
                  <a:pt x="441655" y="2636558"/>
                </a:lnTo>
                <a:lnTo>
                  <a:pt x="461886" y="2636558"/>
                </a:lnTo>
                <a:lnTo>
                  <a:pt x="461886" y="2616670"/>
                </a:lnTo>
                <a:lnTo>
                  <a:pt x="441655" y="2616670"/>
                </a:lnTo>
                <a:lnTo>
                  <a:pt x="441655" y="2596439"/>
                </a:lnTo>
                <a:close/>
                <a:moveTo>
                  <a:pt x="438226" y="3156052"/>
                </a:moveTo>
                <a:lnTo>
                  <a:pt x="425196" y="3156052"/>
                </a:lnTo>
                <a:lnTo>
                  <a:pt x="425196" y="3168739"/>
                </a:lnTo>
                <a:lnTo>
                  <a:pt x="412509" y="3168739"/>
                </a:lnTo>
                <a:lnTo>
                  <a:pt x="412509" y="3181769"/>
                </a:lnTo>
                <a:lnTo>
                  <a:pt x="425196" y="3181769"/>
                </a:lnTo>
                <a:lnTo>
                  <a:pt x="425196" y="3194456"/>
                </a:lnTo>
                <a:lnTo>
                  <a:pt x="438226" y="3194456"/>
                </a:lnTo>
                <a:lnTo>
                  <a:pt x="438226" y="3181769"/>
                </a:lnTo>
                <a:lnTo>
                  <a:pt x="450913" y="3181769"/>
                </a:lnTo>
                <a:lnTo>
                  <a:pt x="450913" y="3168739"/>
                </a:lnTo>
                <a:lnTo>
                  <a:pt x="438226" y="3168739"/>
                </a:lnTo>
                <a:lnTo>
                  <a:pt x="438226" y="3156052"/>
                </a:lnTo>
                <a:close/>
                <a:moveTo>
                  <a:pt x="647052" y="3009633"/>
                </a:moveTo>
                <a:lnTo>
                  <a:pt x="627850" y="3009633"/>
                </a:lnTo>
                <a:lnTo>
                  <a:pt x="627850" y="3028493"/>
                </a:lnTo>
                <a:lnTo>
                  <a:pt x="608990" y="3028493"/>
                </a:lnTo>
                <a:lnTo>
                  <a:pt x="608990" y="3047695"/>
                </a:lnTo>
                <a:lnTo>
                  <a:pt x="627850" y="3047695"/>
                </a:lnTo>
                <a:lnTo>
                  <a:pt x="627850" y="3066555"/>
                </a:lnTo>
                <a:lnTo>
                  <a:pt x="647052" y="3066555"/>
                </a:lnTo>
                <a:lnTo>
                  <a:pt x="647052" y="3047695"/>
                </a:lnTo>
                <a:lnTo>
                  <a:pt x="665912" y="3047695"/>
                </a:lnTo>
                <a:lnTo>
                  <a:pt x="665912" y="3028493"/>
                </a:lnTo>
                <a:lnTo>
                  <a:pt x="647052" y="3028493"/>
                </a:lnTo>
                <a:lnTo>
                  <a:pt x="647052" y="3009633"/>
                </a:lnTo>
                <a:close/>
                <a:moveTo>
                  <a:pt x="420052" y="2112607"/>
                </a:moveTo>
                <a:lnTo>
                  <a:pt x="443370" y="2112607"/>
                </a:lnTo>
                <a:lnTo>
                  <a:pt x="443370" y="2089633"/>
                </a:lnTo>
                <a:lnTo>
                  <a:pt x="466344" y="2089633"/>
                </a:lnTo>
                <a:lnTo>
                  <a:pt x="466344" y="2066315"/>
                </a:lnTo>
                <a:lnTo>
                  <a:pt x="443370" y="2066315"/>
                </a:lnTo>
                <a:lnTo>
                  <a:pt x="443370" y="2043341"/>
                </a:lnTo>
                <a:lnTo>
                  <a:pt x="420052" y="2043341"/>
                </a:lnTo>
                <a:lnTo>
                  <a:pt x="420052" y="2066315"/>
                </a:lnTo>
                <a:lnTo>
                  <a:pt x="397078" y="2066315"/>
                </a:lnTo>
                <a:lnTo>
                  <a:pt x="397078" y="2089633"/>
                </a:lnTo>
                <a:lnTo>
                  <a:pt x="420052" y="2089633"/>
                </a:lnTo>
                <a:lnTo>
                  <a:pt x="420052" y="2112607"/>
                </a:lnTo>
                <a:close/>
                <a:moveTo>
                  <a:pt x="374104" y="1907896"/>
                </a:moveTo>
                <a:lnTo>
                  <a:pt x="352158" y="1907896"/>
                </a:lnTo>
                <a:lnTo>
                  <a:pt x="352158" y="1929841"/>
                </a:lnTo>
                <a:lnTo>
                  <a:pt x="330213" y="1929841"/>
                </a:lnTo>
                <a:lnTo>
                  <a:pt x="330213" y="1951787"/>
                </a:lnTo>
                <a:lnTo>
                  <a:pt x="352158" y="1951787"/>
                </a:lnTo>
                <a:lnTo>
                  <a:pt x="352158" y="1973732"/>
                </a:lnTo>
                <a:lnTo>
                  <a:pt x="374104" y="1973732"/>
                </a:lnTo>
                <a:lnTo>
                  <a:pt x="374104" y="1951787"/>
                </a:lnTo>
                <a:lnTo>
                  <a:pt x="396049" y="1951787"/>
                </a:lnTo>
                <a:lnTo>
                  <a:pt x="396049" y="1929841"/>
                </a:lnTo>
                <a:lnTo>
                  <a:pt x="374104" y="1929841"/>
                </a:lnTo>
                <a:lnTo>
                  <a:pt x="374104" y="1907896"/>
                </a:lnTo>
                <a:close/>
                <a:moveTo>
                  <a:pt x="14059" y="1547851"/>
                </a:moveTo>
                <a:lnTo>
                  <a:pt x="26403" y="1547851"/>
                </a:lnTo>
                <a:lnTo>
                  <a:pt x="26403" y="1535506"/>
                </a:lnTo>
                <a:lnTo>
                  <a:pt x="38748" y="1535506"/>
                </a:lnTo>
                <a:lnTo>
                  <a:pt x="38748" y="1523162"/>
                </a:lnTo>
                <a:lnTo>
                  <a:pt x="26403" y="1523162"/>
                </a:lnTo>
                <a:lnTo>
                  <a:pt x="26403" y="1510817"/>
                </a:lnTo>
                <a:lnTo>
                  <a:pt x="14059" y="1510817"/>
                </a:lnTo>
                <a:lnTo>
                  <a:pt x="14059" y="1523162"/>
                </a:lnTo>
                <a:lnTo>
                  <a:pt x="1715" y="1523162"/>
                </a:lnTo>
                <a:lnTo>
                  <a:pt x="1715" y="1535506"/>
                </a:lnTo>
                <a:lnTo>
                  <a:pt x="14059" y="1535506"/>
                </a:lnTo>
                <a:lnTo>
                  <a:pt x="14059" y="1547851"/>
                </a:lnTo>
                <a:close/>
                <a:moveTo>
                  <a:pt x="1949044" y="3698177"/>
                </a:moveTo>
                <a:lnTo>
                  <a:pt x="1931899" y="3698177"/>
                </a:lnTo>
                <a:lnTo>
                  <a:pt x="1931899" y="3715322"/>
                </a:lnTo>
                <a:lnTo>
                  <a:pt x="1914754" y="3715322"/>
                </a:lnTo>
                <a:lnTo>
                  <a:pt x="1914754" y="3732467"/>
                </a:lnTo>
                <a:lnTo>
                  <a:pt x="1931899" y="3732467"/>
                </a:lnTo>
                <a:lnTo>
                  <a:pt x="1931899" y="3749612"/>
                </a:lnTo>
                <a:lnTo>
                  <a:pt x="1949044" y="3749612"/>
                </a:lnTo>
                <a:lnTo>
                  <a:pt x="1949044" y="3732467"/>
                </a:lnTo>
                <a:lnTo>
                  <a:pt x="1966189" y="3732467"/>
                </a:lnTo>
                <a:lnTo>
                  <a:pt x="1966189" y="3715322"/>
                </a:lnTo>
                <a:lnTo>
                  <a:pt x="1949044" y="3715322"/>
                </a:lnTo>
                <a:lnTo>
                  <a:pt x="1949044" y="3698177"/>
                </a:lnTo>
                <a:close/>
                <a:moveTo>
                  <a:pt x="3460890" y="1769021"/>
                </a:moveTo>
                <a:lnTo>
                  <a:pt x="3437573" y="1769021"/>
                </a:lnTo>
                <a:lnTo>
                  <a:pt x="3437573" y="1791995"/>
                </a:lnTo>
                <a:lnTo>
                  <a:pt x="3414598" y="1791995"/>
                </a:lnTo>
                <a:lnTo>
                  <a:pt x="3414598" y="1815313"/>
                </a:lnTo>
                <a:lnTo>
                  <a:pt x="3437573" y="1815313"/>
                </a:lnTo>
                <a:lnTo>
                  <a:pt x="3437573" y="1838287"/>
                </a:lnTo>
                <a:lnTo>
                  <a:pt x="3460890" y="1838287"/>
                </a:lnTo>
                <a:lnTo>
                  <a:pt x="3460890" y="1815313"/>
                </a:lnTo>
                <a:lnTo>
                  <a:pt x="3483864" y="1815313"/>
                </a:lnTo>
                <a:lnTo>
                  <a:pt x="3483864" y="1791995"/>
                </a:lnTo>
                <a:lnTo>
                  <a:pt x="3460890" y="1791995"/>
                </a:lnTo>
                <a:lnTo>
                  <a:pt x="3460890" y="1769021"/>
                </a:lnTo>
                <a:close/>
                <a:moveTo>
                  <a:pt x="3455746" y="3156052"/>
                </a:moveTo>
                <a:lnTo>
                  <a:pt x="3442716" y="3156052"/>
                </a:lnTo>
                <a:lnTo>
                  <a:pt x="3442716" y="3168739"/>
                </a:lnTo>
                <a:lnTo>
                  <a:pt x="3430029" y="3168739"/>
                </a:lnTo>
                <a:lnTo>
                  <a:pt x="3430029" y="3181769"/>
                </a:lnTo>
                <a:lnTo>
                  <a:pt x="3442716" y="3181769"/>
                </a:lnTo>
                <a:lnTo>
                  <a:pt x="3442716" y="3194456"/>
                </a:lnTo>
                <a:lnTo>
                  <a:pt x="3455746" y="3194456"/>
                </a:lnTo>
                <a:lnTo>
                  <a:pt x="3455746" y="3181769"/>
                </a:lnTo>
                <a:lnTo>
                  <a:pt x="3468434" y="3181769"/>
                </a:lnTo>
                <a:lnTo>
                  <a:pt x="3468434" y="3168739"/>
                </a:lnTo>
                <a:lnTo>
                  <a:pt x="3455746" y="3168739"/>
                </a:lnTo>
                <a:lnTo>
                  <a:pt x="3455746" y="3156052"/>
                </a:lnTo>
                <a:close/>
                <a:moveTo>
                  <a:pt x="3459175" y="2596439"/>
                </a:moveTo>
                <a:lnTo>
                  <a:pt x="3439287" y="2596439"/>
                </a:lnTo>
                <a:lnTo>
                  <a:pt x="3439287" y="2616670"/>
                </a:lnTo>
                <a:lnTo>
                  <a:pt x="3419056" y="2616670"/>
                </a:lnTo>
                <a:lnTo>
                  <a:pt x="3419056" y="2636558"/>
                </a:lnTo>
                <a:lnTo>
                  <a:pt x="3439287" y="2636558"/>
                </a:lnTo>
                <a:lnTo>
                  <a:pt x="3439287" y="2656789"/>
                </a:lnTo>
                <a:lnTo>
                  <a:pt x="3459175" y="2656789"/>
                </a:lnTo>
                <a:lnTo>
                  <a:pt x="3459175" y="2636558"/>
                </a:lnTo>
                <a:lnTo>
                  <a:pt x="3479407" y="2636558"/>
                </a:lnTo>
                <a:lnTo>
                  <a:pt x="3479407" y="2616670"/>
                </a:lnTo>
                <a:lnTo>
                  <a:pt x="3459175" y="2616670"/>
                </a:lnTo>
                <a:lnTo>
                  <a:pt x="3459175" y="2596439"/>
                </a:lnTo>
                <a:close/>
                <a:moveTo>
                  <a:pt x="3457804" y="2875559"/>
                </a:moveTo>
                <a:lnTo>
                  <a:pt x="3440659" y="2875559"/>
                </a:lnTo>
                <a:lnTo>
                  <a:pt x="3440659" y="2892362"/>
                </a:lnTo>
                <a:lnTo>
                  <a:pt x="3423857" y="2892362"/>
                </a:lnTo>
                <a:lnTo>
                  <a:pt x="3423857" y="2909507"/>
                </a:lnTo>
                <a:lnTo>
                  <a:pt x="3440659" y="2909507"/>
                </a:lnTo>
                <a:lnTo>
                  <a:pt x="3440659" y="2926309"/>
                </a:lnTo>
                <a:lnTo>
                  <a:pt x="3457804" y="2926309"/>
                </a:lnTo>
                <a:lnTo>
                  <a:pt x="3457804" y="2909507"/>
                </a:lnTo>
                <a:lnTo>
                  <a:pt x="3474606" y="2909507"/>
                </a:lnTo>
                <a:lnTo>
                  <a:pt x="3474606" y="2892362"/>
                </a:lnTo>
                <a:lnTo>
                  <a:pt x="3457804" y="2892362"/>
                </a:lnTo>
                <a:lnTo>
                  <a:pt x="3457804" y="2875559"/>
                </a:lnTo>
                <a:close/>
                <a:moveTo>
                  <a:pt x="3460204" y="2319033"/>
                </a:moveTo>
                <a:lnTo>
                  <a:pt x="3438259" y="2319033"/>
                </a:lnTo>
                <a:lnTo>
                  <a:pt x="3438259" y="2341321"/>
                </a:lnTo>
                <a:lnTo>
                  <a:pt x="3415970" y="2341321"/>
                </a:lnTo>
                <a:lnTo>
                  <a:pt x="3415970" y="2363267"/>
                </a:lnTo>
                <a:lnTo>
                  <a:pt x="3438259" y="2363267"/>
                </a:lnTo>
                <a:lnTo>
                  <a:pt x="3438259" y="2385555"/>
                </a:lnTo>
                <a:lnTo>
                  <a:pt x="3460204" y="2385555"/>
                </a:lnTo>
                <a:lnTo>
                  <a:pt x="3460204" y="2363267"/>
                </a:lnTo>
                <a:lnTo>
                  <a:pt x="3482492" y="2363267"/>
                </a:lnTo>
                <a:lnTo>
                  <a:pt x="3482492" y="2341321"/>
                </a:lnTo>
                <a:lnTo>
                  <a:pt x="3460204" y="2341321"/>
                </a:lnTo>
                <a:lnTo>
                  <a:pt x="3460204" y="2319033"/>
                </a:lnTo>
                <a:close/>
                <a:moveTo>
                  <a:pt x="3528441" y="2183244"/>
                </a:moveTo>
                <a:lnTo>
                  <a:pt x="3507181" y="2183244"/>
                </a:lnTo>
                <a:lnTo>
                  <a:pt x="3507181" y="2204504"/>
                </a:lnTo>
                <a:lnTo>
                  <a:pt x="3485921" y="2204504"/>
                </a:lnTo>
                <a:lnTo>
                  <a:pt x="3485921" y="2225764"/>
                </a:lnTo>
                <a:lnTo>
                  <a:pt x="3507181" y="2225764"/>
                </a:lnTo>
                <a:lnTo>
                  <a:pt x="3507181" y="2247024"/>
                </a:lnTo>
                <a:lnTo>
                  <a:pt x="3528441" y="2247024"/>
                </a:lnTo>
                <a:lnTo>
                  <a:pt x="3528441" y="2225764"/>
                </a:lnTo>
                <a:lnTo>
                  <a:pt x="3549701" y="2225764"/>
                </a:lnTo>
                <a:lnTo>
                  <a:pt x="3549701" y="2204504"/>
                </a:lnTo>
                <a:lnTo>
                  <a:pt x="3528441" y="2204504"/>
                </a:lnTo>
                <a:lnTo>
                  <a:pt x="3528441" y="2183244"/>
                </a:lnTo>
                <a:close/>
                <a:moveTo>
                  <a:pt x="3250692" y="3290811"/>
                </a:moveTo>
                <a:lnTo>
                  <a:pt x="3236290" y="3290811"/>
                </a:lnTo>
                <a:lnTo>
                  <a:pt x="3236290" y="3305213"/>
                </a:lnTo>
                <a:lnTo>
                  <a:pt x="3221888" y="3305213"/>
                </a:lnTo>
                <a:lnTo>
                  <a:pt x="3221888" y="3319615"/>
                </a:lnTo>
                <a:lnTo>
                  <a:pt x="3236290" y="3319615"/>
                </a:lnTo>
                <a:lnTo>
                  <a:pt x="3236290" y="3334017"/>
                </a:lnTo>
                <a:lnTo>
                  <a:pt x="3250692" y="3334017"/>
                </a:lnTo>
                <a:lnTo>
                  <a:pt x="3250692" y="3319615"/>
                </a:lnTo>
                <a:lnTo>
                  <a:pt x="3265094" y="3319615"/>
                </a:lnTo>
                <a:lnTo>
                  <a:pt x="3265094" y="3305213"/>
                </a:lnTo>
                <a:lnTo>
                  <a:pt x="3250692" y="3305213"/>
                </a:lnTo>
                <a:lnTo>
                  <a:pt x="3250692" y="3290811"/>
                </a:lnTo>
                <a:close/>
                <a:moveTo>
                  <a:pt x="3524669" y="3017863"/>
                </a:moveTo>
                <a:lnTo>
                  <a:pt x="3510953" y="3017863"/>
                </a:lnTo>
                <a:lnTo>
                  <a:pt x="3510953" y="3031236"/>
                </a:lnTo>
                <a:lnTo>
                  <a:pt x="3497580" y="3031236"/>
                </a:lnTo>
                <a:lnTo>
                  <a:pt x="3497580" y="3044952"/>
                </a:lnTo>
                <a:lnTo>
                  <a:pt x="3510953" y="3044952"/>
                </a:lnTo>
                <a:lnTo>
                  <a:pt x="3510953" y="3058325"/>
                </a:lnTo>
                <a:lnTo>
                  <a:pt x="3524669" y="3058325"/>
                </a:lnTo>
                <a:lnTo>
                  <a:pt x="3524669" y="3044952"/>
                </a:lnTo>
                <a:lnTo>
                  <a:pt x="3538042" y="3044952"/>
                </a:lnTo>
                <a:lnTo>
                  <a:pt x="3538042" y="3031236"/>
                </a:lnTo>
                <a:lnTo>
                  <a:pt x="3524669" y="3031236"/>
                </a:lnTo>
                <a:lnTo>
                  <a:pt x="3524669" y="3017863"/>
                </a:lnTo>
                <a:close/>
                <a:moveTo>
                  <a:pt x="3526384" y="2738057"/>
                </a:moveTo>
                <a:lnTo>
                  <a:pt x="3509239" y="2738057"/>
                </a:lnTo>
                <a:lnTo>
                  <a:pt x="3509239" y="2755202"/>
                </a:lnTo>
                <a:lnTo>
                  <a:pt x="3492094" y="2755202"/>
                </a:lnTo>
                <a:lnTo>
                  <a:pt x="3492094" y="2772347"/>
                </a:lnTo>
                <a:lnTo>
                  <a:pt x="3509239" y="2772347"/>
                </a:lnTo>
                <a:lnTo>
                  <a:pt x="3509239" y="2789492"/>
                </a:lnTo>
                <a:lnTo>
                  <a:pt x="3526384" y="2789492"/>
                </a:lnTo>
                <a:lnTo>
                  <a:pt x="3526384" y="2772347"/>
                </a:lnTo>
                <a:lnTo>
                  <a:pt x="3543529" y="2772347"/>
                </a:lnTo>
                <a:lnTo>
                  <a:pt x="3543529" y="2755202"/>
                </a:lnTo>
                <a:lnTo>
                  <a:pt x="3526384" y="2755202"/>
                </a:lnTo>
                <a:lnTo>
                  <a:pt x="3526384" y="2738057"/>
                </a:lnTo>
                <a:close/>
                <a:moveTo>
                  <a:pt x="3460890" y="2043341"/>
                </a:moveTo>
                <a:lnTo>
                  <a:pt x="3437573" y="2043341"/>
                </a:lnTo>
                <a:lnTo>
                  <a:pt x="3437573" y="2066315"/>
                </a:lnTo>
                <a:lnTo>
                  <a:pt x="3414598" y="2066315"/>
                </a:lnTo>
                <a:lnTo>
                  <a:pt x="3414598" y="2089633"/>
                </a:lnTo>
                <a:lnTo>
                  <a:pt x="3437573" y="2089633"/>
                </a:lnTo>
                <a:lnTo>
                  <a:pt x="3437573" y="2112607"/>
                </a:lnTo>
                <a:lnTo>
                  <a:pt x="3460890" y="2112607"/>
                </a:lnTo>
                <a:lnTo>
                  <a:pt x="3460890" y="2089633"/>
                </a:lnTo>
                <a:lnTo>
                  <a:pt x="3483864" y="2089633"/>
                </a:lnTo>
                <a:lnTo>
                  <a:pt x="3483864" y="2066315"/>
                </a:lnTo>
                <a:lnTo>
                  <a:pt x="3460890" y="2066315"/>
                </a:lnTo>
                <a:lnTo>
                  <a:pt x="3460890" y="2043341"/>
                </a:lnTo>
                <a:close/>
                <a:moveTo>
                  <a:pt x="3254807" y="2729827"/>
                </a:moveTo>
                <a:lnTo>
                  <a:pt x="3232175" y="2729827"/>
                </a:lnTo>
                <a:lnTo>
                  <a:pt x="3232175" y="2752458"/>
                </a:lnTo>
                <a:lnTo>
                  <a:pt x="3209544" y="2752458"/>
                </a:lnTo>
                <a:lnTo>
                  <a:pt x="3209544" y="2775090"/>
                </a:lnTo>
                <a:lnTo>
                  <a:pt x="3232175" y="2775090"/>
                </a:lnTo>
                <a:lnTo>
                  <a:pt x="3232175" y="2797721"/>
                </a:lnTo>
                <a:lnTo>
                  <a:pt x="3254807" y="2797721"/>
                </a:lnTo>
                <a:lnTo>
                  <a:pt x="3254807" y="2775090"/>
                </a:lnTo>
                <a:lnTo>
                  <a:pt x="3277438" y="2775090"/>
                </a:lnTo>
                <a:lnTo>
                  <a:pt x="3277438" y="2752458"/>
                </a:lnTo>
                <a:lnTo>
                  <a:pt x="3254807" y="2752458"/>
                </a:lnTo>
                <a:lnTo>
                  <a:pt x="3254807" y="2729827"/>
                </a:lnTo>
                <a:close/>
                <a:moveTo>
                  <a:pt x="3319958" y="3151937"/>
                </a:moveTo>
                <a:lnTo>
                  <a:pt x="3304184" y="3151937"/>
                </a:lnTo>
                <a:lnTo>
                  <a:pt x="3304184" y="3167367"/>
                </a:lnTo>
                <a:lnTo>
                  <a:pt x="3288754" y="3167367"/>
                </a:lnTo>
                <a:lnTo>
                  <a:pt x="3288754" y="3183141"/>
                </a:lnTo>
                <a:lnTo>
                  <a:pt x="3304184" y="3183141"/>
                </a:lnTo>
                <a:lnTo>
                  <a:pt x="3304184" y="3198571"/>
                </a:lnTo>
                <a:lnTo>
                  <a:pt x="3319958" y="3198571"/>
                </a:lnTo>
                <a:lnTo>
                  <a:pt x="3319958" y="3183141"/>
                </a:lnTo>
                <a:lnTo>
                  <a:pt x="3335389" y="3183141"/>
                </a:lnTo>
                <a:lnTo>
                  <a:pt x="3335389" y="3167367"/>
                </a:lnTo>
                <a:lnTo>
                  <a:pt x="3319958" y="3167367"/>
                </a:lnTo>
                <a:lnTo>
                  <a:pt x="3319958" y="3151937"/>
                </a:lnTo>
                <a:close/>
                <a:moveTo>
                  <a:pt x="3322015" y="2871445"/>
                </a:moveTo>
                <a:lnTo>
                  <a:pt x="3302127" y="2871445"/>
                </a:lnTo>
                <a:lnTo>
                  <a:pt x="3302127" y="2890990"/>
                </a:lnTo>
                <a:lnTo>
                  <a:pt x="3282582" y="2890990"/>
                </a:lnTo>
                <a:lnTo>
                  <a:pt x="3282582" y="2910878"/>
                </a:lnTo>
                <a:lnTo>
                  <a:pt x="3302127" y="2910878"/>
                </a:lnTo>
                <a:lnTo>
                  <a:pt x="3302127" y="2930423"/>
                </a:lnTo>
                <a:lnTo>
                  <a:pt x="3322015" y="2930423"/>
                </a:lnTo>
                <a:lnTo>
                  <a:pt x="3322015" y="2910878"/>
                </a:lnTo>
                <a:lnTo>
                  <a:pt x="3341561" y="2910878"/>
                </a:lnTo>
                <a:lnTo>
                  <a:pt x="3341561" y="2890990"/>
                </a:lnTo>
                <a:lnTo>
                  <a:pt x="3322015" y="2890990"/>
                </a:lnTo>
                <a:lnTo>
                  <a:pt x="3322015" y="2871445"/>
                </a:lnTo>
                <a:close/>
                <a:moveTo>
                  <a:pt x="3253093" y="3009633"/>
                </a:moveTo>
                <a:lnTo>
                  <a:pt x="3233890" y="3009633"/>
                </a:lnTo>
                <a:lnTo>
                  <a:pt x="3233890" y="3028493"/>
                </a:lnTo>
                <a:lnTo>
                  <a:pt x="3215030" y="3028493"/>
                </a:lnTo>
                <a:lnTo>
                  <a:pt x="3215030" y="3047695"/>
                </a:lnTo>
                <a:lnTo>
                  <a:pt x="3233890" y="3047695"/>
                </a:lnTo>
                <a:lnTo>
                  <a:pt x="3233890" y="3066555"/>
                </a:lnTo>
                <a:lnTo>
                  <a:pt x="3253093" y="3066555"/>
                </a:lnTo>
                <a:lnTo>
                  <a:pt x="3253093" y="3047695"/>
                </a:lnTo>
                <a:lnTo>
                  <a:pt x="3271952" y="3047695"/>
                </a:lnTo>
                <a:lnTo>
                  <a:pt x="3271952" y="3028493"/>
                </a:lnTo>
                <a:lnTo>
                  <a:pt x="3253093" y="3028493"/>
                </a:lnTo>
                <a:lnTo>
                  <a:pt x="3253093" y="3009633"/>
                </a:lnTo>
                <a:close/>
                <a:moveTo>
                  <a:pt x="3323387" y="2592667"/>
                </a:moveTo>
                <a:lnTo>
                  <a:pt x="3300755" y="2592667"/>
                </a:lnTo>
                <a:lnTo>
                  <a:pt x="3300755" y="2615298"/>
                </a:lnTo>
                <a:lnTo>
                  <a:pt x="3278124" y="2615298"/>
                </a:lnTo>
                <a:lnTo>
                  <a:pt x="3278124" y="2637930"/>
                </a:lnTo>
                <a:lnTo>
                  <a:pt x="3300755" y="2637930"/>
                </a:lnTo>
                <a:lnTo>
                  <a:pt x="3300755" y="2660561"/>
                </a:lnTo>
                <a:lnTo>
                  <a:pt x="3323387" y="2660561"/>
                </a:lnTo>
                <a:lnTo>
                  <a:pt x="3323387" y="2637930"/>
                </a:lnTo>
                <a:lnTo>
                  <a:pt x="3346018" y="2637930"/>
                </a:lnTo>
                <a:lnTo>
                  <a:pt x="3346018" y="2615298"/>
                </a:lnTo>
                <a:lnTo>
                  <a:pt x="3323387" y="2615298"/>
                </a:lnTo>
                <a:lnTo>
                  <a:pt x="3323387" y="2592667"/>
                </a:lnTo>
                <a:close/>
                <a:moveTo>
                  <a:pt x="3388881" y="3013405"/>
                </a:moveTo>
                <a:lnTo>
                  <a:pt x="3372422" y="3013405"/>
                </a:lnTo>
                <a:lnTo>
                  <a:pt x="3372422" y="3029864"/>
                </a:lnTo>
                <a:lnTo>
                  <a:pt x="3355963" y="3029864"/>
                </a:lnTo>
                <a:lnTo>
                  <a:pt x="3355963" y="3046324"/>
                </a:lnTo>
                <a:lnTo>
                  <a:pt x="3372422" y="3046324"/>
                </a:lnTo>
                <a:lnTo>
                  <a:pt x="3372422" y="3062783"/>
                </a:lnTo>
                <a:lnTo>
                  <a:pt x="3388881" y="3062783"/>
                </a:lnTo>
                <a:lnTo>
                  <a:pt x="3388881" y="3046324"/>
                </a:lnTo>
                <a:lnTo>
                  <a:pt x="3405340" y="3046324"/>
                </a:lnTo>
                <a:lnTo>
                  <a:pt x="3405340" y="3029864"/>
                </a:lnTo>
                <a:lnTo>
                  <a:pt x="3388881" y="3029864"/>
                </a:lnTo>
                <a:lnTo>
                  <a:pt x="3388881" y="3013405"/>
                </a:lnTo>
                <a:close/>
                <a:moveTo>
                  <a:pt x="3391967" y="2455507"/>
                </a:moveTo>
                <a:lnTo>
                  <a:pt x="3369335" y="2455507"/>
                </a:lnTo>
                <a:lnTo>
                  <a:pt x="3369335" y="2478138"/>
                </a:lnTo>
                <a:lnTo>
                  <a:pt x="3346704" y="2478138"/>
                </a:lnTo>
                <a:lnTo>
                  <a:pt x="3346704" y="2500770"/>
                </a:lnTo>
                <a:lnTo>
                  <a:pt x="3369335" y="2500770"/>
                </a:lnTo>
                <a:lnTo>
                  <a:pt x="3369335" y="2523401"/>
                </a:lnTo>
                <a:lnTo>
                  <a:pt x="3391967" y="2523401"/>
                </a:lnTo>
                <a:lnTo>
                  <a:pt x="3391967" y="2500770"/>
                </a:lnTo>
                <a:lnTo>
                  <a:pt x="3414598" y="2500770"/>
                </a:lnTo>
                <a:lnTo>
                  <a:pt x="3414598" y="2478138"/>
                </a:lnTo>
                <a:lnTo>
                  <a:pt x="3391967" y="2478138"/>
                </a:lnTo>
                <a:lnTo>
                  <a:pt x="3391967" y="2455507"/>
                </a:lnTo>
                <a:close/>
                <a:moveTo>
                  <a:pt x="3390595" y="2733599"/>
                </a:moveTo>
                <a:lnTo>
                  <a:pt x="3370707" y="2733599"/>
                </a:lnTo>
                <a:lnTo>
                  <a:pt x="3370707" y="2753830"/>
                </a:lnTo>
                <a:lnTo>
                  <a:pt x="3350476" y="2753830"/>
                </a:lnTo>
                <a:lnTo>
                  <a:pt x="3350476" y="2773718"/>
                </a:lnTo>
                <a:lnTo>
                  <a:pt x="3370707" y="2773718"/>
                </a:lnTo>
                <a:lnTo>
                  <a:pt x="3370707" y="2793949"/>
                </a:lnTo>
                <a:lnTo>
                  <a:pt x="3390595" y="2793949"/>
                </a:lnTo>
                <a:lnTo>
                  <a:pt x="3390595" y="2773718"/>
                </a:lnTo>
                <a:lnTo>
                  <a:pt x="3410827" y="2773718"/>
                </a:lnTo>
                <a:lnTo>
                  <a:pt x="3410827" y="2753830"/>
                </a:lnTo>
                <a:lnTo>
                  <a:pt x="3390595" y="2753830"/>
                </a:lnTo>
                <a:lnTo>
                  <a:pt x="3390595" y="2733599"/>
                </a:lnTo>
                <a:close/>
                <a:moveTo>
                  <a:pt x="3386480" y="3294583"/>
                </a:moveTo>
                <a:lnTo>
                  <a:pt x="3374822" y="3294583"/>
                </a:lnTo>
                <a:lnTo>
                  <a:pt x="3374822" y="3306585"/>
                </a:lnTo>
                <a:lnTo>
                  <a:pt x="3362821" y="3306585"/>
                </a:lnTo>
                <a:lnTo>
                  <a:pt x="3362821" y="3318243"/>
                </a:lnTo>
                <a:lnTo>
                  <a:pt x="3374822" y="3318243"/>
                </a:lnTo>
                <a:lnTo>
                  <a:pt x="3374822" y="3330245"/>
                </a:lnTo>
                <a:lnTo>
                  <a:pt x="3386480" y="3330245"/>
                </a:lnTo>
                <a:lnTo>
                  <a:pt x="3386480" y="3318243"/>
                </a:lnTo>
                <a:lnTo>
                  <a:pt x="3398482" y="3318243"/>
                </a:lnTo>
                <a:lnTo>
                  <a:pt x="3398482" y="3306585"/>
                </a:lnTo>
                <a:lnTo>
                  <a:pt x="3386480" y="3306585"/>
                </a:lnTo>
                <a:lnTo>
                  <a:pt x="3386480" y="3294583"/>
                </a:lnTo>
                <a:close/>
                <a:moveTo>
                  <a:pt x="3527755" y="2459965"/>
                </a:moveTo>
                <a:lnTo>
                  <a:pt x="3507867" y="2459965"/>
                </a:lnTo>
                <a:lnTo>
                  <a:pt x="3507867" y="2479510"/>
                </a:lnTo>
                <a:lnTo>
                  <a:pt x="3488322" y="2479510"/>
                </a:lnTo>
                <a:lnTo>
                  <a:pt x="3488322" y="2499398"/>
                </a:lnTo>
                <a:lnTo>
                  <a:pt x="3507867" y="2499398"/>
                </a:lnTo>
                <a:lnTo>
                  <a:pt x="3507867" y="2518943"/>
                </a:lnTo>
                <a:lnTo>
                  <a:pt x="3527755" y="2518943"/>
                </a:lnTo>
                <a:lnTo>
                  <a:pt x="3527755" y="2499398"/>
                </a:lnTo>
                <a:lnTo>
                  <a:pt x="3547301" y="2499398"/>
                </a:lnTo>
                <a:lnTo>
                  <a:pt x="3547301" y="2479510"/>
                </a:lnTo>
                <a:lnTo>
                  <a:pt x="3527755" y="2479510"/>
                </a:lnTo>
                <a:lnTo>
                  <a:pt x="3527755" y="2459965"/>
                </a:lnTo>
                <a:close/>
                <a:moveTo>
                  <a:pt x="3799675" y="2192846"/>
                </a:moveTo>
                <a:lnTo>
                  <a:pt x="3784588" y="2192846"/>
                </a:lnTo>
                <a:lnTo>
                  <a:pt x="3784588" y="2207590"/>
                </a:lnTo>
                <a:lnTo>
                  <a:pt x="3769843" y="2207590"/>
                </a:lnTo>
                <a:lnTo>
                  <a:pt x="3769843" y="2222678"/>
                </a:lnTo>
                <a:lnTo>
                  <a:pt x="3784588" y="2222678"/>
                </a:lnTo>
                <a:lnTo>
                  <a:pt x="3784588" y="2237423"/>
                </a:lnTo>
                <a:lnTo>
                  <a:pt x="3799675" y="2237423"/>
                </a:lnTo>
                <a:lnTo>
                  <a:pt x="3799675" y="2222678"/>
                </a:lnTo>
                <a:lnTo>
                  <a:pt x="3814420" y="2222678"/>
                </a:lnTo>
                <a:lnTo>
                  <a:pt x="3814420" y="2207590"/>
                </a:lnTo>
                <a:lnTo>
                  <a:pt x="3799675" y="2207590"/>
                </a:lnTo>
                <a:lnTo>
                  <a:pt x="3799675" y="2192846"/>
                </a:lnTo>
                <a:close/>
                <a:moveTo>
                  <a:pt x="3798646" y="2469566"/>
                </a:moveTo>
                <a:lnTo>
                  <a:pt x="3785616" y="2469566"/>
                </a:lnTo>
                <a:lnTo>
                  <a:pt x="3785616" y="2482939"/>
                </a:lnTo>
                <a:lnTo>
                  <a:pt x="3772243" y="2482939"/>
                </a:lnTo>
                <a:lnTo>
                  <a:pt x="3772243" y="2495969"/>
                </a:lnTo>
                <a:lnTo>
                  <a:pt x="3785616" y="2495969"/>
                </a:lnTo>
                <a:lnTo>
                  <a:pt x="3785616" y="2509342"/>
                </a:lnTo>
                <a:lnTo>
                  <a:pt x="3798646" y="2509342"/>
                </a:lnTo>
                <a:lnTo>
                  <a:pt x="3798646" y="2495969"/>
                </a:lnTo>
                <a:lnTo>
                  <a:pt x="3812020" y="2495969"/>
                </a:lnTo>
                <a:lnTo>
                  <a:pt x="3812020" y="2482939"/>
                </a:lnTo>
                <a:lnTo>
                  <a:pt x="3798646" y="2482939"/>
                </a:lnTo>
                <a:lnTo>
                  <a:pt x="3798646" y="2469566"/>
                </a:lnTo>
                <a:close/>
                <a:moveTo>
                  <a:pt x="3799675" y="1917840"/>
                </a:moveTo>
                <a:lnTo>
                  <a:pt x="3784588" y="1917840"/>
                </a:lnTo>
                <a:lnTo>
                  <a:pt x="3784588" y="1933270"/>
                </a:lnTo>
                <a:lnTo>
                  <a:pt x="3769157" y="1933270"/>
                </a:lnTo>
                <a:lnTo>
                  <a:pt x="3769157" y="1948358"/>
                </a:lnTo>
                <a:lnTo>
                  <a:pt x="3784588" y="1948358"/>
                </a:lnTo>
                <a:lnTo>
                  <a:pt x="3784588" y="1963788"/>
                </a:lnTo>
                <a:lnTo>
                  <a:pt x="3799675" y="1963788"/>
                </a:lnTo>
                <a:lnTo>
                  <a:pt x="3799675" y="1948358"/>
                </a:lnTo>
                <a:lnTo>
                  <a:pt x="3815105" y="1948358"/>
                </a:lnTo>
                <a:lnTo>
                  <a:pt x="3815105" y="1933270"/>
                </a:lnTo>
                <a:lnTo>
                  <a:pt x="3799675" y="1933270"/>
                </a:lnTo>
                <a:lnTo>
                  <a:pt x="3799675" y="1917840"/>
                </a:lnTo>
                <a:close/>
                <a:moveTo>
                  <a:pt x="3732124" y="2052599"/>
                </a:moveTo>
                <a:lnTo>
                  <a:pt x="3714979" y="2052599"/>
                </a:lnTo>
                <a:lnTo>
                  <a:pt x="3714979" y="2069402"/>
                </a:lnTo>
                <a:lnTo>
                  <a:pt x="3698177" y="2069402"/>
                </a:lnTo>
                <a:lnTo>
                  <a:pt x="3698177" y="2086547"/>
                </a:lnTo>
                <a:lnTo>
                  <a:pt x="3714979" y="2086547"/>
                </a:lnTo>
                <a:lnTo>
                  <a:pt x="3714979" y="2103349"/>
                </a:lnTo>
                <a:lnTo>
                  <a:pt x="3732124" y="2103349"/>
                </a:lnTo>
                <a:lnTo>
                  <a:pt x="3732124" y="2086547"/>
                </a:lnTo>
                <a:lnTo>
                  <a:pt x="3748926" y="2086547"/>
                </a:lnTo>
                <a:lnTo>
                  <a:pt x="3748926" y="2069402"/>
                </a:lnTo>
                <a:lnTo>
                  <a:pt x="3732124" y="2069402"/>
                </a:lnTo>
                <a:lnTo>
                  <a:pt x="3732124" y="2052599"/>
                </a:lnTo>
                <a:close/>
                <a:moveTo>
                  <a:pt x="3593249" y="2880017"/>
                </a:moveTo>
                <a:lnTo>
                  <a:pt x="3579533" y="2880017"/>
                </a:lnTo>
                <a:lnTo>
                  <a:pt x="3579533" y="2894076"/>
                </a:lnTo>
                <a:lnTo>
                  <a:pt x="3565474" y="2894076"/>
                </a:lnTo>
                <a:lnTo>
                  <a:pt x="3565474" y="2907792"/>
                </a:lnTo>
                <a:lnTo>
                  <a:pt x="3579533" y="2907792"/>
                </a:lnTo>
                <a:lnTo>
                  <a:pt x="3579533" y="2921851"/>
                </a:lnTo>
                <a:lnTo>
                  <a:pt x="3593249" y="2921851"/>
                </a:lnTo>
                <a:lnTo>
                  <a:pt x="3593249" y="2907792"/>
                </a:lnTo>
                <a:lnTo>
                  <a:pt x="3607308" y="2907792"/>
                </a:lnTo>
                <a:lnTo>
                  <a:pt x="3607308" y="2894076"/>
                </a:lnTo>
                <a:lnTo>
                  <a:pt x="3593249" y="2894076"/>
                </a:lnTo>
                <a:lnTo>
                  <a:pt x="3593249" y="2880017"/>
                </a:lnTo>
                <a:close/>
                <a:moveTo>
                  <a:pt x="3732124" y="1778279"/>
                </a:moveTo>
                <a:lnTo>
                  <a:pt x="3714979" y="1778279"/>
                </a:lnTo>
                <a:lnTo>
                  <a:pt x="3714979" y="1795082"/>
                </a:lnTo>
                <a:lnTo>
                  <a:pt x="3698177" y="1795082"/>
                </a:lnTo>
                <a:lnTo>
                  <a:pt x="3698177" y="1812227"/>
                </a:lnTo>
                <a:lnTo>
                  <a:pt x="3714979" y="1812227"/>
                </a:lnTo>
                <a:lnTo>
                  <a:pt x="3714979" y="1829029"/>
                </a:lnTo>
                <a:lnTo>
                  <a:pt x="3732124" y="1829029"/>
                </a:lnTo>
                <a:lnTo>
                  <a:pt x="3732124" y="1812227"/>
                </a:lnTo>
                <a:lnTo>
                  <a:pt x="3748926" y="1812227"/>
                </a:lnTo>
                <a:lnTo>
                  <a:pt x="3748926" y="1795082"/>
                </a:lnTo>
                <a:lnTo>
                  <a:pt x="3732124" y="1795082"/>
                </a:lnTo>
                <a:lnTo>
                  <a:pt x="3732124" y="1778279"/>
                </a:lnTo>
                <a:close/>
                <a:moveTo>
                  <a:pt x="3866884" y="2333435"/>
                </a:moveTo>
                <a:lnTo>
                  <a:pt x="3854539" y="2333435"/>
                </a:lnTo>
                <a:lnTo>
                  <a:pt x="3854539" y="2346122"/>
                </a:lnTo>
                <a:lnTo>
                  <a:pt x="3841852" y="2346122"/>
                </a:lnTo>
                <a:lnTo>
                  <a:pt x="3841852" y="2358466"/>
                </a:lnTo>
                <a:lnTo>
                  <a:pt x="3854539" y="2358466"/>
                </a:lnTo>
                <a:lnTo>
                  <a:pt x="3854539" y="2371154"/>
                </a:lnTo>
                <a:lnTo>
                  <a:pt x="3866884" y="2371154"/>
                </a:lnTo>
                <a:lnTo>
                  <a:pt x="3866884" y="2358466"/>
                </a:lnTo>
                <a:lnTo>
                  <a:pt x="3879571" y="2358466"/>
                </a:lnTo>
                <a:lnTo>
                  <a:pt x="3879571" y="2346122"/>
                </a:lnTo>
                <a:lnTo>
                  <a:pt x="3866884" y="2346122"/>
                </a:lnTo>
                <a:lnTo>
                  <a:pt x="3866884" y="2333435"/>
                </a:lnTo>
                <a:close/>
                <a:moveTo>
                  <a:pt x="3947122" y="1934985"/>
                </a:moveTo>
                <a:lnTo>
                  <a:pt x="3935120" y="1934985"/>
                </a:lnTo>
                <a:lnTo>
                  <a:pt x="3935120" y="1922983"/>
                </a:lnTo>
                <a:lnTo>
                  <a:pt x="3923462" y="1922983"/>
                </a:lnTo>
                <a:lnTo>
                  <a:pt x="3923462" y="1934985"/>
                </a:lnTo>
                <a:lnTo>
                  <a:pt x="3911461" y="1934985"/>
                </a:lnTo>
                <a:lnTo>
                  <a:pt x="3911461" y="1946643"/>
                </a:lnTo>
                <a:lnTo>
                  <a:pt x="3923462" y="1946643"/>
                </a:lnTo>
                <a:lnTo>
                  <a:pt x="3923462" y="1958645"/>
                </a:lnTo>
                <a:lnTo>
                  <a:pt x="3935120" y="1958645"/>
                </a:lnTo>
                <a:lnTo>
                  <a:pt x="3935120" y="1946643"/>
                </a:lnTo>
                <a:lnTo>
                  <a:pt x="3947122" y="1946643"/>
                </a:lnTo>
                <a:cubicBezTo>
                  <a:pt x="3947122" y="1944586"/>
                  <a:pt x="3947122" y="1942871"/>
                  <a:pt x="3947122" y="1940814"/>
                </a:cubicBezTo>
                <a:cubicBezTo>
                  <a:pt x="3947122" y="1938757"/>
                  <a:pt x="3947122" y="1937042"/>
                  <a:pt x="3947122" y="1934985"/>
                </a:cubicBezTo>
                <a:close/>
                <a:moveTo>
                  <a:pt x="3867569" y="1783423"/>
                </a:moveTo>
                <a:lnTo>
                  <a:pt x="3853853" y="1783423"/>
                </a:lnTo>
                <a:lnTo>
                  <a:pt x="3853853" y="1796796"/>
                </a:lnTo>
                <a:lnTo>
                  <a:pt x="3840480" y="1796796"/>
                </a:lnTo>
                <a:lnTo>
                  <a:pt x="3840480" y="1810512"/>
                </a:lnTo>
                <a:lnTo>
                  <a:pt x="3853853" y="1810512"/>
                </a:lnTo>
                <a:lnTo>
                  <a:pt x="3853853" y="1823885"/>
                </a:lnTo>
                <a:lnTo>
                  <a:pt x="3867569" y="1823885"/>
                </a:lnTo>
                <a:lnTo>
                  <a:pt x="3867569" y="1810512"/>
                </a:lnTo>
                <a:lnTo>
                  <a:pt x="3880942" y="1810512"/>
                </a:lnTo>
                <a:lnTo>
                  <a:pt x="3880942" y="1796796"/>
                </a:lnTo>
                <a:lnTo>
                  <a:pt x="3867569" y="1796796"/>
                </a:lnTo>
                <a:lnTo>
                  <a:pt x="3867569" y="1783423"/>
                </a:lnTo>
                <a:close/>
                <a:moveTo>
                  <a:pt x="3867569" y="2057743"/>
                </a:moveTo>
                <a:lnTo>
                  <a:pt x="3853853" y="2057743"/>
                </a:lnTo>
                <a:lnTo>
                  <a:pt x="3853853" y="2071116"/>
                </a:lnTo>
                <a:lnTo>
                  <a:pt x="3840480" y="2071116"/>
                </a:lnTo>
                <a:lnTo>
                  <a:pt x="3840480" y="2084832"/>
                </a:lnTo>
                <a:lnTo>
                  <a:pt x="3853853" y="2084832"/>
                </a:lnTo>
                <a:lnTo>
                  <a:pt x="3853853" y="2098205"/>
                </a:lnTo>
                <a:lnTo>
                  <a:pt x="3867569" y="2098205"/>
                </a:lnTo>
                <a:lnTo>
                  <a:pt x="3867569" y="2084832"/>
                </a:lnTo>
                <a:lnTo>
                  <a:pt x="3880942" y="2084832"/>
                </a:lnTo>
                <a:lnTo>
                  <a:pt x="3880942" y="2071116"/>
                </a:lnTo>
                <a:lnTo>
                  <a:pt x="3867569" y="2071116"/>
                </a:lnTo>
                <a:lnTo>
                  <a:pt x="3867569" y="2057743"/>
                </a:lnTo>
                <a:close/>
                <a:moveTo>
                  <a:pt x="3731438" y="2328634"/>
                </a:moveTo>
                <a:lnTo>
                  <a:pt x="3715664" y="2328634"/>
                </a:lnTo>
                <a:lnTo>
                  <a:pt x="3715664" y="2344407"/>
                </a:lnTo>
                <a:lnTo>
                  <a:pt x="3699891" y="2344407"/>
                </a:lnTo>
                <a:lnTo>
                  <a:pt x="3699891" y="2360181"/>
                </a:lnTo>
                <a:lnTo>
                  <a:pt x="3715664" y="2360181"/>
                </a:lnTo>
                <a:lnTo>
                  <a:pt x="3715664" y="2375954"/>
                </a:lnTo>
                <a:lnTo>
                  <a:pt x="3731438" y="2375954"/>
                </a:lnTo>
                <a:lnTo>
                  <a:pt x="3731438" y="2360181"/>
                </a:lnTo>
                <a:lnTo>
                  <a:pt x="3747211" y="2360181"/>
                </a:lnTo>
                <a:lnTo>
                  <a:pt x="3747211" y="2344407"/>
                </a:lnTo>
                <a:lnTo>
                  <a:pt x="3731438" y="2344407"/>
                </a:lnTo>
                <a:lnTo>
                  <a:pt x="3731438" y="2328634"/>
                </a:lnTo>
                <a:close/>
                <a:moveTo>
                  <a:pt x="3596335" y="1773479"/>
                </a:moveTo>
                <a:lnTo>
                  <a:pt x="3576447" y="1773479"/>
                </a:lnTo>
                <a:lnTo>
                  <a:pt x="3576447" y="1793710"/>
                </a:lnTo>
                <a:lnTo>
                  <a:pt x="3556216" y="1793710"/>
                </a:lnTo>
                <a:lnTo>
                  <a:pt x="3556216" y="1813598"/>
                </a:lnTo>
                <a:lnTo>
                  <a:pt x="3576447" y="1813598"/>
                </a:lnTo>
                <a:lnTo>
                  <a:pt x="3576447" y="1833829"/>
                </a:lnTo>
                <a:lnTo>
                  <a:pt x="3596335" y="1833829"/>
                </a:lnTo>
                <a:lnTo>
                  <a:pt x="3596335" y="1813598"/>
                </a:lnTo>
                <a:lnTo>
                  <a:pt x="3616567" y="1813598"/>
                </a:lnTo>
                <a:lnTo>
                  <a:pt x="3616567" y="1793710"/>
                </a:lnTo>
                <a:lnTo>
                  <a:pt x="3596335" y="1793710"/>
                </a:lnTo>
                <a:lnTo>
                  <a:pt x="3596335" y="1773479"/>
                </a:lnTo>
                <a:close/>
                <a:moveTo>
                  <a:pt x="3595993" y="2323833"/>
                </a:moveTo>
                <a:lnTo>
                  <a:pt x="3576790" y="2323833"/>
                </a:lnTo>
                <a:lnTo>
                  <a:pt x="3576790" y="2342693"/>
                </a:lnTo>
                <a:lnTo>
                  <a:pt x="3557930" y="2342693"/>
                </a:lnTo>
                <a:lnTo>
                  <a:pt x="3557930" y="2361895"/>
                </a:lnTo>
                <a:lnTo>
                  <a:pt x="3576790" y="2361895"/>
                </a:lnTo>
                <a:lnTo>
                  <a:pt x="3576790" y="2380755"/>
                </a:lnTo>
                <a:lnTo>
                  <a:pt x="3595993" y="2380755"/>
                </a:lnTo>
                <a:lnTo>
                  <a:pt x="3595993" y="2361895"/>
                </a:lnTo>
                <a:lnTo>
                  <a:pt x="3614852" y="2361895"/>
                </a:lnTo>
                <a:lnTo>
                  <a:pt x="3614852" y="2342693"/>
                </a:lnTo>
                <a:lnTo>
                  <a:pt x="3595993" y="2342693"/>
                </a:lnTo>
                <a:lnTo>
                  <a:pt x="3595993" y="2323833"/>
                </a:lnTo>
                <a:close/>
                <a:moveTo>
                  <a:pt x="3596335" y="2047799"/>
                </a:moveTo>
                <a:lnTo>
                  <a:pt x="3576447" y="2047799"/>
                </a:lnTo>
                <a:lnTo>
                  <a:pt x="3576447" y="2068030"/>
                </a:lnTo>
                <a:lnTo>
                  <a:pt x="3556216" y="2068030"/>
                </a:lnTo>
                <a:lnTo>
                  <a:pt x="3556216" y="2087918"/>
                </a:lnTo>
                <a:lnTo>
                  <a:pt x="3576447" y="2087918"/>
                </a:lnTo>
                <a:lnTo>
                  <a:pt x="3576447" y="2108149"/>
                </a:lnTo>
                <a:lnTo>
                  <a:pt x="3596335" y="2108149"/>
                </a:lnTo>
                <a:lnTo>
                  <a:pt x="3596335" y="2087918"/>
                </a:lnTo>
                <a:lnTo>
                  <a:pt x="3616567" y="2087918"/>
                </a:lnTo>
                <a:lnTo>
                  <a:pt x="3616567" y="2068030"/>
                </a:lnTo>
                <a:lnTo>
                  <a:pt x="3596335" y="2068030"/>
                </a:lnTo>
                <a:lnTo>
                  <a:pt x="3596335" y="2047799"/>
                </a:lnTo>
                <a:close/>
                <a:moveTo>
                  <a:pt x="3730409" y="2606040"/>
                </a:moveTo>
                <a:lnTo>
                  <a:pt x="3716693" y="2606040"/>
                </a:lnTo>
                <a:lnTo>
                  <a:pt x="3716693" y="2619756"/>
                </a:lnTo>
                <a:lnTo>
                  <a:pt x="3702977" y="2619756"/>
                </a:lnTo>
                <a:lnTo>
                  <a:pt x="3702977" y="2633472"/>
                </a:lnTo>
                <a:lnTo>
                  <a:pt x="3716693" y="2633472"/>
                </a:lnTo>
                <a:lnTo>
                  <a:pt x="3716693" y="2647188"/>
                </a:lnTo>
                <a:lnTo>
                  <a:pt x="3730409" y="2647188"/>
                </a:lnTo>
                <a:lnTo>
                  <a:pt x="3730409" y="2633472"/>
                </a:lnTo>
                <a:lnTo>
                  <a:pt x="3744125" y="2633472"/>
                </a:lnTo>
                <a:lnTo>
                  <a:pt x="3744125" y="2619756"/>
                </a:lnTo>
                <a:lnTo>
                  <a:pt x="3730409" y="2619756"/>
                </a:lnTo>
                <a:lnTo>
                  <a:pt x="3730409" y="2606040"/>
                </a:lnTo>
                <a:close/>
                <a:moveTo>
                  <a:pt x="3594964" y="2600897"/>
                </a:moveTo>
                <a:lnTo>
                  <a:pt x="3577819" y="2600897"/>
                </a:lnTo>
                <a:lnTo>
                  <a:pt x="3577819" y="2618042"/>
                </a:lnTo>
                <a:lnTo>
                  <a:pt x="3560674" y="2618042"/>
                </a:lnTo>
                <a:lnTo>
                  <a:pt x="3560674" y="2635187"/>
                </a:lnTo>
                <a:lnTo>
                  <a:pt x="3577819" y="2635187"/>
                </a:lnTo>
                <a:lnTo>
                  <a:pt x="3577819" y="2652332"/>
                </a:lnTo>
                <a:lnTo>
                  <a:pt x="3594964" y="2652332"/>
                </a:lnTo>
                <a:lnTo>
                  <a:pt x="3594964" y="2635187"/>
                </a:lnTo>
                <a:lnTo>
                  <a:pt x="3612109" y="2635187"/>
                </a:lnTo>
                <a:lnTo>
                  <a:pt x="3612109" y="2618042"/>
                </a:lnTo>
                <a:lnTo>
                  <a:pt x="3594964" y="2618042"/>
                </a:lnTo>
                <a:lnTo>
                  <a:pt x="3594964" y="2600897"/>
                </a:lnTo>
                <a:close/>
                <a:moveTo>
                  <a:pt x="3664229" y="1913039"/>
                </a:moveTo>
                <a:lnTo>
                  <a:pt x="3645713" y="1913039"/>
                </a:lnTo>
                <a:lnTo>
                  <a:pt x="3645713" y="1931556"/>
                </a:lnTo>
                <a:lnTo>
                  <a:pt x="3627196" y="1931556"/>
                </a:lnTo>
                <a:lnTo>
                  <a:pt x="3627196" y="1950072"/>
                </a:lnTo>
                <a:lnTo>
                  <a:pt x="3645713" y="1950072"/>
                </a:lnTo>
                <a:lnTo>
                  <a:pt x="3645713" y="1968589"/>
                </a:lnTo>
                <a:lnTo>
                  <a:pt x="3664229" y="1968589"/>
                </a:lnTo>
                <a:lnTo>
                  <a:pt x="3664229" y="1950072"/>
                </a:lnTo>
                <a:lnTo>
                  <a:pt x="3682746" y="1950072"/>
                </a:lnTo>
                <a:lnTo>
                  <a:pt x="3682746" y="1931556"/>
                </a:lnTo>
                <a:lnTo>
                  <a:pt x="3664229" y="1931556"/>
                </a:lnTo>
                <a:lnTo>
                  <a:pt x="3664229" y="1913039"/>
                </a:lnTo>
                <a:close/>
                <a:moveTo>
                  <a:pt x="3663887" y="2188045"/>
                </a:moveTo>
                <a:lnTo>
                  <a:pt x="3646056" y="2188045"/>
                </a:lnTo>
                <a:lnTo>
                  <a:pt x="3646056" y="2206219"/>
                </a:lnTo>
                <a:lnTo>
                  <a:pt x="3627882" y="2206219"/>
                </a:lnTo>
                <a:lnTo>
                  <a:pt x="3627882" y="2224049"/>
                </a:lnTo>
                <a:lnTo>
                  <a:pt x="3646056" y="2224049"/>
                </a:lnTo>
                <a:lnTo>
                  <a:pt x="3646056" y="2242223"/>
                </a:lnTo>
                <a:lnTo>
                  <a:pt x="3663887" y="2242223"/>
                </a:lnTo>
                <a:lnTo>
                  <a:pt x="3663887" y="2224049"/>
                </a:lnTo>
                <a:lnTo>
                  <a:pt x="3682060" y="2224049"/>
                </a:lnTo>
                <a:lnTo>
                  <a:pt x="3682060" y="2206219"/>
                </a:lnTo>
                <a:lnTo>
                  <a:pt x="3663887" y="2206219"/>
                </a:lnTo>
                <a:lnTo>
                  <a:pt x="3663887" y="2188045"/>
                </a:lnTo>
                <a:close/>
                <a:moveTo>
                  <a:pt x="3661829" y="2742857"/>
                </a:moveTo>
                <a:lnTo>
                  <a:pt x="3648113" y="2742857"/>
                </a:lnTo>
                <a:lnTo>
                  <a:pt x="3648113" y="2756916"/>
                </a:lnTo>
                <a:lnTo>
                  <a:pt x="3634054" y="2756916"/>
                </a:lnTo>
                <a:lnTo>
                  <a:pt x="3634054" y="2770632"/>
                </a:lnTo>
                <a:lnTo>
                  <a:pt x="3648113" y="2770632"/>
                </a:lnTo>
                <a:lnTo>
                  <a:pt x="3648113" y="2784691"/>
                </a:lnTo>
                <a:lnTo>
                  <a:pt x="3661829" y="2784691"/>
                </a:lnTo>
                <a:lnTo>
                  <a:pt x="3661829" y="2770632"/>
                </a:lnTo>
                <a:lnTo>
                  <a:pt x="3675888" y="2770632"/>
                </a:lnTo>
                <a:lnTo>
                  <a:pt x="3675888" y="2756916"/>
                </a:lnTo>
                <a:lnTo>
                  <a:pt x="3661829" y="2756916"/>
                </a:lnTo>
                <a:lnTo>
                  <a:pt x="3661829" y="2742857"/>
                </a:lnTo>
                <a:close/>
                <a:moveTo>
                  <a:pt x="3663201" y="2464422"/>
                </a:moveTo>
                <a:lnTo>
                  <a:pt x="3646742" y="2464422"/>
                </a:lnTo>
                <a:lnTo>
                  <a:pt x="3646742" y="2481224"/>
                </a:lnTo>
                <a:lnTo>
                  <a:pt x="3629939" y="2481224"/>
                </a:lnTo>
                <a:lnTo>
                  <a:pt x="3629939" y="2497684"/>
                </a:lnTo>
                <a:lnTo>
                  <a:pt x="3646742" y="2497684"/>
                </a:lnTo>
                <a:lnTo>
                  <a:pt x="3646742" y="2514486"/>
                </a:lnTo>
                <a:lnTo>
                  <a:pt x="3663201" y="2514486"/>
                </a:lnTo>
                <a:lnTo>
                  <a:pt x="3663201" y="2497684"/>
                </a:lnTo>
                <a:lnTo>
                  <a:pt x="3680003" y="2497684"/>
                </a:lnTo>
                <a:lnTo>
                  <a:pt x="3680003" y="2481224"/>
                </a:lnTo>
                <a:lnTo>
                  <a:pt x="3663201" y="2481224"/>
                </a:lnTo>
                <a:lnTo>
                  <a:pt x="3663201" y="2464422"/>
                </a:lnTo>
                <a:close/>
                <a:moveTo>
                  <a:pt x="3528784" y="1907896"/>
                </a:moveTo>
                <a:lnTo>
                  <a:pt x="3506839" y="1907896"/>
                </a:lnTo>
                <a:lnTo>
                  <a:pt x="3506839" y="1929841"/>
                </a:lnTo>
                <a:lnTo>
                  <a:pt x="3484893" y="1929841"/>
                </a:lnTo>
                <a:lnTo>
                  <a:pt x="3484893" y="1951787"/>
                </a:lnTo>
                <a:lnTo>
                  <a:pt x="3506839" y="1951787"/>
                </a:lnTo>
                <a:lnTo>
                  <a:pt x="3506839" y="1973732"/>
                </a:lnTo>
                <a:lnTo>
                  <a:pt x="3528784" y="1973732"/>
                </a:lnTo>
                <a:lnTo>
                  <a:pt x="3528784" y="1951787"/>
                </a:lnTo>
                <a:lnTo>
                  <a:pt x="3550730" y="1951787"/>
                </a:lnTo>
                <a:lnTo>
                  <a:pt x="3550730" y="1929841"/>
                </a:lnTo>
                <a:lnTo>
                  <a:pt x="3528784" y="1929841"/>
                </a:lnTo>
                <a:lnTo>
                  <a:pt x="3528784" y="1907896"/>
                </a:lnTo>
                <a:close/>
                <a:moveTo>
                  <a:pt x="2362924" y="3416313"/>
                </a:moveTo>
                <a:lnTo>
                  <a:pt x="2340979" y="3416313"/>
                </a:lnTo>
                <a:lnTo>
                  <a:pt x="2340979" y="3438601"/>
                </a:lnTo>
                <a:lnTo>
                  <a:pt x="2318690" y="3438601"/>
                </a:lnTo>
                <a:lnTo>
                  <a:pt x="2318690" y="3460547"/>
                </a:lnTo>
                <a:lnTo>
                  <a:pt x="2340979" y="3460547"/>
                </a:lnTo>
                <a:lnTo>
                  <a:pt x="2340979" y="3482835"/>
                </a:lnTo>
                <a:lnTo>
                  <a:pt x="2362924" y="3482835"/>
                </a:lnTo>
                <a:lnTo>
                  <a:pt x="2362924" y="3460547"/>
                </a:lnTo>
                <a:lnTo>
                  <a:pt x="2385212" y="3460547"/>
                </a:lnTo>
                <a:lnTo>
                  <a:pt x="2385212" y="3438601"/>
                </a:lnTo>
                <a:lnTo>
                  <a:pt x="2362924" y="3438601"/>
                </a:lnTo>
                <a:lnTo>
                  <a:pt x="2362924" y="3416313"/>
                </a:lnTo>
                <a:close/>
                <a:moveTo>
                  <a:pt x="2426704" y="3842880"/>
                </a:moveTo>
                <a:lnTo>
                  <a:pt x="2414359" y="3842880"/>
                </a:lnTo>
                <a:lnTo>
                  <a:pt x="2414359" y="3854882"/>
                </a:lnTo>
                <a:lnTo>
                  <a:pt x="2402357" y="3854882"/>
                </a:lnTo>
                <a:lnTo>
                  <a:pt x="2402357" y="3867226"/>
                </a:lnTo>
                <a:lnTo>
                  <a:pt x="2414359" y="3867226"/>
                </a:lnTo>
                <a:lnTo>
                  <a:pt x="2414359" y="3879228"/>
                </a:lnTo>
                <a:lnTo>
                  <a:pt x="2426704" y="3879228"/>
                </a:lnTo>
                <a:lnTo>
                  <a:pt x="2426704" y="3867226"/>
                </a:lnTo>
                <a:lnTo>
                  <a:pt x="2438705" y="3867226"/>
                </a:lnTo>
                <a:lnTo>
                  <a:pt x="2438705" y="3854882"/>
                </a:lnTo>
                <a:lnTo>
                  <a:pt x="2426704" y="3854882"/>
                </a:lnTo>
                <a:lnTo>
                  <a:pt x="2426704" y="3842880"/>
                </a:lnTo>
                <a:close/>
                <a:moveTo>
                  <a:pt x="2289886" y="3841852"/>
                </a:moveTo>
                <a:lnTo>
                  <a:pt x="2276856" y="3841852"/>
                </a:lnTo>
                <a:lnTo>
                  <a:pt x="2276856" y="3854539"/>
                </a:lnTo>
                <a:lnTo>
                  <a:pt x="2264169" y="3854539"/>
                </a:lnTo>
                <a:lnTo>
                  <a:pt x="2264169" y="3867569"/>
                </a:lnTo>
                <a:lnTo>
                  <a:pt x="2276856" y="3867569"/>
                </a:lnTo>
                <a:lnTo>
                  <a:pt x="2276856" y="3880256"/>
                </a:lnTo>
                <a:lnTo>
                  <a:pt x="2289886" y="3880256"/>
                </a:lnTo>
                <a:lnTo>
                  <a:pt x="2289886" y="3867569"/>
                </a:lnTo>
                <a:lnTo>
                  <a:pt x="2302574" y="3867569"/>
                </a:lnTo>
                <a:lnTo>
                  <a:pt x="2302574" y="3854539"/>
                </a:lnTo>
                <a:lnTo>
                  <a:pt x="2289886" y="3854539"/>
                </a:lnTo>
                <a:lnTo>
                  <a:pt x="2289886" y="3841852"/>
                </a:lnTo>
                <a:close/>
                <a:moveTo>
                  <a:pt x="3185884" y="2867673"/>
                </a:moveTo>
                <a:lnTo>
                  <a:pt x="3163939" y="2867673"/>
                </a:lnTo>
                <a:lnTo>
                  <a:pt x="3163939" y="2889961"/>
                </a:lnTo>
                <a:lnTo>
                  <a:pt x="3141650" y="2889961"/>
                </a:lnTo>
                <a:lnTo>
                  <a:pt x="3141650" y="2911907"/>
                </a:lnTo>
                <a:lnTo>
                  <a:pt x="3163939" y="2911907"/>
                </a:lnTo>
                <a:lnTo>
                  <a:pt x="3163939" y="2934195"/>
                </a:lnTo>
                <a:lnTo>
                  <a:pt x="3185884" y="2934195"/>
                </a:lnTo>
                <a:lnTo>
                  <a:pt x="3185884" y="2911907"/>
                </a:lnTo>
                <a:lnTo>
                  <a:pt x="3208172" y="2911907"/>
                </a:lnTo>
                <a:lnTo>
                  <a:pt x="3208172" y="2889961"/>
                </a:lnTo>
                <a:lnTo>
                  <a:pt x="3185884" y="2889961"/>
                </a:lnTo>
                <a:lnTo>
                  <a:pt x="3185884" y="2867673"/>
                </a:lnTo>
                <a:close/>
                <a:moveTo>
                  <a:pt x="2359838" y="3700234"/>
                </a:moveTo>
                <a:lnTo>
                  <a:pt x="2344064" y="3700234"/>
                </a:lnTo>
                <a:lnTo>
                  <a:pt x="2344064" y="3716007"/>
                </a:lnTo>
                <a:lnTo>
                  <a:pt x="2328291" y="3716007"/>
                </a:lnTo>
                <a:lnTo>
                  <a:pt x="2328291" y="3731781"/>
                </a:lnTo>
                <a:lnTo>
                  <a:pt x="2344064" y="3731781"/>
                </a:lnTo>
                <a:lnTo>
                  <a:pt x="2344064" y="3747554"/>
                </a:lnTo>
                <a:lnTo>
                  <a:pt x="2359838" y="3747554"/>
                </a:lnTo>
                <a:lnTo>
                  <a:pt x="2359838" y="3731781"/>
                </a:lnTo>
                <a:lnTo>
                  <a:pt x="2375611" y="3731781"/>
                </a:lnTo>
                <a:lnTo>
                  <a:pt x="2375611" y="3716007"/>
                </a:lnTo>
                <a:lnTo>
                  <a:pt x="2359838" y="3716007"/>
                </a:lnTo>
                <a:lnTo>
                  <a:pt x="2359838" y="3700234"/>
                </a:lnTo>
                <a:close/>
                <a:moveTo>
                  <a:pt x="2292973" y="3557588"/>
                </a:moveTo>
                <a:lnTo>
                  <a:pt x="2273770" y="3557588"/>
                </a:lnTo>
                <a:lnTo>
                  <a:pt x="2273770" y="3577133"/>
                </a:lnTo>
                <a:lnTo>
                  <a:pt x="2254225" y="3577133"/>
                </a:lnTo>
                <a:lnTo>
                  <a:pt x="2254225" y="3596335"/>
                </a:lnTo>
                <a:lnTo>
                  <a:pt x="2273770" y="3596335"/>
                </a:lnTo>
                <a:lnTo>
                  <a:pt x="2273770" y="3615881"/>
                </a:lnTo>
                <a:lnTo>
                  <a:pt x="2292973" y="3615881"/>
                </a:lnTo>
                <a:lnTo>
                  <a:pt x="2292973" y="3596335"/>
                </a:lnTo>
                <a:lnTo>
                  <a:pt x="2312518" y="3596335"/>
                </a:lnTo>
                <a:lnTo>
                  <a:pt x="2312518" y="3577133"/>
                </a:lnTo>
                <a:lnTo>
                  <a:pt x="2292973" y="3577133"/>
                </a:lnTo>
                <a:lnTo>
                  <a:pt x="2292973" y="3557588"/>
                </a:lnTo>
                <a:close/>
                <a:moveTo>
                  <a:pt x="2566607" y="3560331"/>
                </a:moveTo>
                <a:lnTo>
                  <a:pt x="2548776" y="3560331"/>
                </a:lnTo>
                <a:lnTo>
                  <a:pt x="2548776" y="3577819"/>
                </a:lnTo>
                <a:lnTo>
                  <a:pt x="2531288" y="3577819"/>
                </a:lnTo>
                <a:lnTo>
                  <a:pt x="2531288" y="3595649"/>
                </a:lnTo>
                <a:lnTo>
                  <a:pt x="2548776" y="3595649"/>
                </a:lnTo>
                <a:lnTo>
                  <a:pt x="2548776" y="3613137"/>
                </a:lnTo>
                <a:lnTo>
                  <a:pt x="2566607" y="3613137"/>
                </a:lnTo>
                <a:lnTo>
                  <a:pt x="2566607" y="3595649"/>
                </a:lnTo>
                <a:lnTo>
                  <a:pt x="2584094" y="3595649"/>
                </a:lnTo>
                <a:lnTo>
                  <a:pt x="2584094" y="3577819"/>
                </a:lnTo>
                <a:lnTo>
                  <a:pt x="2566607" y="3577819"/>
                </a:lnTo>
                <a:lnTo>
                  <a:pt x="2566607" y="3560331"/>
                </a:lnTo>
                <a:close/>
                <a:moveTo>
                  <a:pt x="2569350" y="3277438"/>
                </a:moveTo>
                <a:lnTo>
                  <a:pt x="2546033" y="3277438"/>
                </a:lnTo>
                <a:lnTo>
                  <a:pt x="2546033" y="3300755"/>
                </a:lnTo>
                <a:lnTo>
                  <a:pt x="2522716" y="3300755"/>
                </a:lnTo>
                <a:lnTo>
                  <a:pt x="2522716" y="3324073"/>
                </a:lnTo>
                <a:lnTo>
                  <a:pt x="2546033" y="3324073"/>
                </a:lnTo>
                <a:lnTo>
                  <a:pt x="2546033" y="3347390"/>
                </a:lnTo>
                <a:lnTo>
                  <a:pt x="2569350" y="3347390"/>
                </a:lnTo>
                <a:lnTo>
                  <a:pt x="2569350" y="3324073"/>
                </a:lnTo>
                <a:lnTo>
                  <a:pt x="2592667" y="3324073"/>
                </a:lnTo>
                <a:lnTo>
                  <a:pt x="2592667" y="3300755"/>
                </a:lnTo>
                <a:lnTo>
                  <a:pt x="2569350" y="3300755"/>
                </a:lnTo>
                <a:lnTo>
                  <a:pt x="2569350" y="3277438"/>
                </a:lnTo>
                <a:close/>
                <a:moveTo>
                  <a:pt x="2496655" y="3701263"/>
                </a:moveTo>
                <a:lnTo>
                  <a:pt x="2481568" y="3701263"/>
                </a:lnTo>
                <a:lnTo>
                  <a:pt x="2481568" y="3716350"/>
                </a:lnTo>
                <a:lnTo>
                  <a:pt x="2466480" y="3716350"/>
                </a:lnTo>
                <a:lnTo>
                  <a:pt x="2466480" y="3731438"/>
                </a:lnTo>
                <a:lnTo>
                  <a:pt x="2481568" y="3731438"/>
                </a:lnTo>
                <a:lnTo>
                  <a:pt x="2481568" y="3746525"/>
                </a:lnTo>
                <a:lnTo>
                  <a:pt x="2496655" y="3746525"/>
                </a:lnTo>
                <a:lnTo>
                  <a:pt x="2496655" y="3731438"/>
                </a:lnTo>
                <a:lnTo>
                  <a:pt x="2511743" y="3731438"/>
                </a:lnTo>
                <a:lnTo>
                  <a:pt x="2511743" y="3716350"/>
                </a:lnTo>
                <a:lnTo>
                  <a:pt x="2496655" y="3716350"/>
                </a:lnTo>
                <a:lnTo>
                  <a:pt x="2496655" y="3701263"/>
                </a:lnTo>
                <a:close/>
                <a:moveTo>
                  <a:pt x="2499741" y="3417684"/>
                </a:moveTo>
                <a:lnTo>
                  <a:pt x="2478481" y="3417684"/>
                </a:lnTo>
                <a:lnTo>
                  <a:pt x="2478481" y="3438944"/>
                </a:lnTo>
                <a:lnTo>
                  <a:pt x="2457221" y="3438944"/>
                </a:lnTo>
                <a:lnTo>
                  <a:pt x="2457221" y="3460204"/>
                </a:lnTo>
                <a:lnTo>
                  <a:pt x="2478481" y="3460204"/>
                </a:lnTo>
                <a:lnTo>
                  <a:pt x="2478481" y="3481464"/>
                </a:lnTo>
                <a:lnTo>
                  <a:pt x="2499741" y="3481464"/>
                </a:lnTo>
                <a:lnTo>
                  <a:pt x="2499741" y="3460204"/>
                </a:lnTo>
                <a:lnTo>
                  <a:pt x="2521001" y="3460204"/>
                </a:lnTo>
                <a:lnTo>
                  <a:pt x="2521001" y="3438944"/>
                </a:lnTo>
                <a:lnTo>
                  <a:pt x="2499741" y="3438944"/>
                </a:lnTo>
                <a:lnTo>
                  <a:pt x="2499741" y="3417684"/>
                </a:lnTo>
                <a:close/>
                <a:moveTo>
                  <a:pt x="1952130" y="3414598"/>
                </a:moveTo>
                <a:lnTo>
                  <a:pt x="1928812" y="3414598"/>
                </a:lnTo>
                <a:lnTo>
                  <a:pt x="1928812" y="3437915"/>
                </a:lnTo>
                <a:lnTo>
                  <a:pt x="1905495" y="3437915"/>
                </a:lnTo>
                <a:lnTo>
                  <a:pt x="1905495" y="3461233"/>
                </a:lnTo>
                <a:lnTo>
                  <a:pt x="1928812" y="3461233"/>
                </a:lnTo>
                <a:lnTo>
                  <a:pt x="1928812" y="3484550"/>
                </a:lnTo>
                <a:lnTo>
                  <a:pt x="1952130" y="3484550"/>
                </a:lnTo>
                <a:lnTo>
                  <a:pt x="1952130" y="3461233"/>
                </a:lnTo>
                <a:lnTo>
                  <a:pt x="1975447" y="3461233"/>
                </a:lnTo>
                <a:lnTo>
                  <a:pt x="1975447" y="3437915"/>
                </a:lnTo>
                <a:lnTo>
                  <a:pt x="1952130" y="3437915"/>
                </a:lnTo>
                <a:lnTo>
                  <a:pt x="1952130" y="3414598"/>
                </a:lnTo>
                <a:close/>
                <a:moveTo>
                  <a:pt x="2019338" y="3556216"/>
                </a:moveTo>
                <a:lnTo>
                  <a:pt x="1998764" y="3556216"/>
                </a:lnTo>
                <a:lnTo>
                  <a:pt x="1998764" y="3576447"/>
                </a:lnTo>
                <a:lnTo>
                  <a:pt x="1978533" y="3576447"/>
                </a:lnTo>
                <a:lnTo>
                  <a:pt x="1978533" y="3597021"/>
                </a:lnTo>
                <a:lnTo>
                  <a:pt x="1998764" y="3597021"/>
                </a:lnTo>
                <a:lnTo>
                  <a:pt x="1998764" y="3617252"/>
                </a:lnTo>
                <a:lnTo>
                  <a:pt x="2019338" y="3617252"/>
                </a:lnTo>
                <a:lnTo>
                  <a:pt x="2019338" y="3597021"/>
                </a:lnTo>
                <a:lnTo>
                  <a:pt x="2039569" y="3597021"/>
                </a:lnTo>
                <a:lnTo>
                  <a:pt x="2039569" y="3576447"/>
                </a:lnTo>
                <a:lnTo>
                  <a:pt x="2019338" y="3576447"/>
                </a:lnTo>
                <a:lnTo>
                  <a:pt x="2019338" y="3556216"/>
                </a:lnTo>
                <a:close/>
                <a:moveTo>
                  <a:pt x="2015909" y="3840823"/>
                </a:moveTo>
                <a:lnTo>
                  <a:pt x="2002193" y="3840823"/>
                </a:lnTo>
                <a:lnTo>
                  <a:pt x="2002193" y="3854196"/>
                </a:lnTo>
                <a:lnTo>
                  <a:pt x="1988820" y="3854196"/>
                </a:lnTo>
                <a:lnTo>
                  <a:pt x="1988820" y="3867912"/>
                </a:lnTo>
                <a:lnTo>
                  <a:pt x="2002193" y="3867912"/>
                </a:lnTo>
                <a:lnTo>
                  <a:pt x="2002193" y="3881285"/>
                </a:lnTo>
                <a:lnTo>
                  <a:pt x="2015909" y="3881285"/>
                </a:lnTo>
                <a:lnTo>
                  <a:pt x="2015909" y="3867912"/>
                </a:lnTo>
                <a:lnTo>
                  <a:pt x="2029282" y="3867912"/>
                </a:lnTo>
                <a:lnTo>
                  <a:pt x="2029282" y="3854196"/>
                </a:lnTo>
                <a:lnTo>
                  <a:pt x="2015909" y="3854196"/>
                </a:lnTo>
                <a:lnTo>
                  <a:pt x="2015909" y="3840823"/>
                </a:lnTo>
                <a:close/>
                <a:moveTo>
                  <a:pt x="2086204" y="3698519"/>
                </a:moveTo>
                <a:lnTo>
                  <a:pt x="2069059" y="3698519"/>
                </a:lnTo>
                <a:lnTo>
                  <a:pt x="2069059" y="3715322"/>
                </a:lnTo>
                <a:lnTo>
                  <a:pt x="2052256" y="3715322"/>
                </a:lnTo>
                <a:lnTo>
                  <a:pt x="2052256" y="3732467"/>
                </a:lnTo>
                <a:lnTo>
                  <a:pt x="2069059" y="3732467"/>
                </a:lnTo>
                <a:lnTo>
                  <a:pt x="2069059" y="3749269"/>
                </a:lnTo>
                <a:lnTo>
                  <a:pt x="2086204" y="3749269"/>
                </a:lnTo>
                <a:lnTo>
                  <a:pt x="2086204" y="3732467"/>
                </a:lnTo>
                <a:lnTo>
                  <a:pt x="2103006" y="3732467"/>
                </a:lnTo>
                <a:lnTo>
                  <a:pt x="2103006" y="3715322"/>
                </a:lnTo>
                <a:lnTo>
                  <a:pt x="2086204" y="3715322"/>
                </a:lnTo>
                <a:lnTo>
                  <a:pt x="2086204" y="3698519"/>
                </a:lnTo>
                <a:close/>
                <a:moveTo>
                  <a:pt x="2633129" y="3703320"/>
                </a:moveTo>
                <a:lnTo>
                  <a:pt x="2619413" y="3703320"/>
                </a:lnTo>
                <a:lnTo>
                  <a:pt x="2619413" y="3717036"/>
                </a:lnTo>
                <a:lnTo>
                  <a:pt x="2605697" y="3717036"/>
                </a:lnTo>
                <a:lnTo>
                  <a:pt x="2605697" y="3730752"/>
                </a:lnTo>
                <a:lnTo>
                  <a:pt x="2619413" y="3730752"/>
                </a:lnTo>
                <a:lnTo>
                  <a:pt x="2619413" y="3744468"/>
                </a:lnTo>
                <a:lnTo>
                  <a:pt x="2633129" y="3744468"/>
                </a:lnTo>
                <a:lnTo>
                  <a:pt x="2633129" y="3730752"/>
                </a:lnTo>
                <a:lnTo>
                  <a:pt x="2646845" y="3730752"/>
                </a:lnTo>
                <a:lnTo>
                  <a:pt x="2646845" y="3717036"/>
                </a:lnTo>
                <a:lnTo>
                  <a:pt x="2633129" y="3717036"/>
                </a:lnTo>
                <a:lnTo>
                  <a:pt x="2633129" y="3703320"/>
                </a:lnTo>
                <a:close/>
                <a:moveTo>
                  <a:pt x="2156155" y="3556559"/>
                </a:moveTo>
                <a:lnTo>
                  <a:pt x="2136267" y="3556559"/>
                </a:lnTo>
                <a:lnTo>
                  <a:pt x="2136267" y="3576790"/>
                </a:lnTo>
                <a:lnTo>
                  <a:pt x="2116036" y="3576790"/>
                </a:lnTo>
                <a:lnTo>
                  <a:pt x="2116036" y="3596678"/>
                </a:lnTo>
                <a:lnTo>
                  <a:pt x="2136267" y="3596678"/>
                </a:lnTo>
                <a:lnTo>
                  <a:pt x="2136267" y="3616909"/>
                </a:lnTo>
                <a:lnTo>
                  <a:pt x="2156155" y="3616909"/>
                </a:lnTo>
                <a:lnTo>
                  <a:pt x="2156155" y="3596678"/>
                </a:lnTo>
                <a:lnTo>
                  <a:pt x="2176387" y="3596678"/>
                </a:lnTo>
                <a:lnTo>
                  <a:pt x="2176387" y="3576790"/>
                </a:lnTo>
                <a:lnTo>
                  <a:pt x="2156155" y="3576790"/>
                </a:lnTo>
                <a:lnTo>
                  <a:pt x="2156155" y="3556559"/>
                </a:lnTo>
                <a:close/>
                <a:moveTo>
                  <a:pt x="2223021" y="3699205"/>
                </a:moveTo>
                <a:lnTo>
                  <a:pt x="2206562" y="3699205"/>
                </a:lnTo>
                <a:lnTo>
                  <a:pt x="2206562" y="3715664"/>
                </a:lnTo>
                <a:lnTo>
                  <a:pt x="2190103" y="3715664"/>
                </a:lnTo>
                <a:lnTo>
                  <a:pt x="2190103" y="3732124"/>
                </a:lnTo>
                <a:lnTo>
                  <a:pt x="2206562" y="3732124"/>
                </a:lnTo>
                <a:lnTo>
                  <a:pt x="2206562" y="3748583"/>
                </a:lnTo>
                <a:lnTo>
                  <a:pt x="2223021" y="3748583"/>
                </a:lnTo>
                <a:lnTo>
                  <a:pt x="2223021" y="3732124"/>
                </a:lnTo>
                <a:lnTo>
                  <a:pt x="2239480" y="3732124"/>
                </a:lnTo>
                <a:lnTo>
                  <a:pt x="2239480" y="3715664"/>
                </a:lnTo>
                <a:lnTo>
                  <a:pt x="2223021" y="3715664"/>
                </a:lnTo>
                <a:lnTo>
                  <a:pt x="2223021" y="3699205"/>
                </a:lnTo>
                <a:close/>
                <a:moveTo>
                  <a:pt x="2089290" y="3414598"/>
                </a:moveTo>
                <a:lnTo>
                  <a:pt x="2065972" y="3414598"/>
                </a:lnTo>
                <a:lnTo>
                  <a:pt x="2065972" y="3437915"/>
                </a:lnTo>
                <a:lnTo>
                  <a:pt x="2042656" y="3437915"/>
                </a:lnTo>
                <a:lnTo>
                  <a:pt x="2042656" y="3461233"/>
                </a:lnTo>
                <a:lnTo>
                  <a:pt x="2065972" y="3461233"/>
                </a:lnTo>
                <a:lnTo>
                  <a:pt x="2065972" y="3484550"/>
                </a:lnTo>
                <a:lnTo>
                  <a:pt x="2089290" y="3484550"/>
                </a:lnTo>
                <a:lnTo>
                  <a:pt x="2089290" y="3461233"/>
                </a:lnTo>
                <a:lnTo>
                  <a:pt x="2112607" y="3461233"/>
                </a:lnTo>
                <a:lnTo>
                  <a:pt x="2112607" y="3437915"/>
                </a:lnTo>
                <a:lnTo>
                  <a:pt x="2089290" y="3437915"/>
                </a:lnTo>
                <a:lnTo>
                  <a:pt x="2089290" y="3414598"/>
                </a:lnTo>
                <a:close/>
                <a:moveTo>
                  <a:pt x="2226107" y="3415627"/>
                </a:moveTo>
                <a:lnTo>
                  <a:pt x="2203475" y="3415627"/>
                </a:lnTo>
                <a:lnTo>
                  <a:pt x="2203475" y="3438258"/>
                </a:lnTo>
                <a:lnTo>
                  <a:pt x="2180844" y="3438258"/>
                </a:lnTo>
                <a:lnTo>
                  <a:pt x="2180844" y="3460890"/>
                </a:lnTo>
                <a:lnTo>
                  <a:pt x="2203475" y="3460890"/>
                </a:lnTo>
                <a:lnTo>
                  <a:pt x="2203475" y="3483521"/>
                </a:lnTo>
                <a:lnTo>
                  <a:pt x="2226107" y="3483521"/>
                </a:lnTo>
                <a:lnTo>
                  <a:pt x="2226107" y="3460890"/>
                </a:lnTo>
                <a:lnTo>
                  <a:pt x="2248738" y="3460890"/>
                </a:lnTo>
                <a:lnTo>
                  <a:pt x="2248738" y="3438258"/>
                </a:lnTo>
                <a:lnTo>
                  <a:pt x="2226107" y="3438258"/>
                </a:lnTo>
                <a:lnTo>
                  <a:pt x="2226107" y="3415627"/>
                </a:lnTo>
                <a:close/>
                <a:moveTo>
                  <a:pt x="2153069" y="3840823"/>
                </a:moveTo>
                <a:lnTo>
                  <a:pt x="2139353" y="3840823"/>
                </a:lnTo>
                <a:lnTo>
                  <a:pt x="2139353" y="3854196"/>
                </a:lnTo>
                <a:lnTo>
                  <a:pt x="2125980" y="3854196"/>
                </a:lnTo>
                <a:lnTo>
                  <a:pt x="2125980" y="3867912"/>
                </a:lnTo>
                <a:lnTo>
                  <a:pt x="2139353" y="3867912"/>
                </a:lnTo>
                <a:lnTo>
                  <a:pt x="2139353" y="3881285"/>
                </a:lnTo>
                <a:lnTo>
                  <a:pt x="2153069" y="3881285"/>
                </a:lnTo>
                <a:lnTo>
                  <a:pt x="2153069" y="3867912"/>
                </a:lnTo>
                <a:lnTo>
                  <a:pt x="2166442" y="3867912"/>
                </a:lnTo>
                <a:lnTo>
                  <a:pt x="2166442" y="3854196"/>
                </a:lnTo>
                <a:lnTo>
                  <a:pt x="2153069" y="3854196"/>
                </a:lnTo>
                <a:lnTo>
                  <a:pt x="2153069" y="3840823"/>
                </a:lnTo>
                <a:close/>
                <a:moveTo>
                  <a:pt x="2429789" y="3558616"/>
                </a:moveTo>
                <a:lnTo>
                  <a:pt x="2411273" y="3558616"/>
                </a:lnTo>
                <a:lnTo>
                  <a:pt x="2411273" y="3577476"/>
                </a:lnTo>
                <a:lnTo>
                  <a:pt x="2392414" y="3577476"/>
                </a:lnTo>
                <a:lnTo>
                  <a:pt x="2392414" y="3595992"/>
                </a:lnTo>
                <a:lnTo>
                  <a:pt x="2411273" y="3595992"/>
                </a:lnTo>
                <a:lnTo>
                  <a:pt x="2411273" y="3614852"/>
                </a:lnTo>
                <a:lnTo>
                  <a:pt x="2429789" y="3614852"/>
                </a:lnTo>
                <a:lnTo>
                  <a:pt x="2429789" y="3595992"/>
                </a:lnTo>
                <a:lnTo>
                  <a:pt x="2448649" y="3595992"/>
                </a:lnTo>
                <a:lnTo>
                  <a:pt x="2448649" y="3577476"/>
                </a:lnTo>
                <a:lnTo>
                  <a:pt x="2429789" y="3577476"/>
                </a:lnTo>
                <a:lnTo>
                  <a:pt x="2429789" y="3558616"/>
                </a:lnTo>
                <a:close/>
                <a:moveTo>
                  <a:pt x="3048038" y="3144736"/>
                </a:moveTo>
                <a:lnTo>
                  <a:pt x="3027464" y="3144736"/>
                </a:lnTo>
                <a:lnTo>
                  <a:pt x="3027464" y="3164967"/>
                </a:lnTo>
                <a:lnTo>
                  <a:pt x="3007233" y="3164967"/>
                </a:lnTo>
                <a:lnTo>
                  <a:pt x="3007233" y="3185541"/>
                </a:lnTo>
                <a:lnTo>
                  <a:pt x="3027464" y="3185541"/>
                </a:lnTo>
                <a:lnTo>
                  <a:pt x="3027464" y="3205772"/>
                </a:lnTo>
                <a:lnTo>
                  <a:pt x="3048038" y="3205772"/>
                </a:lnTo>
                <a:lnTo>
                  <a:pt x="3048038" y="3185541"/>
                </a:lnTo>
                <a:lnTo>
                  <a:pt x="3068269" y="3185541"/>
                </a:lnTo>
                <a:lnTo>
                  <a:pt x="3068269" y="3164967"/>
                </a:lnTo>
                <a:lnTo>
                  <a:pt x="3048038" y="3164967"/>
                </a:lnTo>
                <a:lnTo>
                  <a:pt x="3048038" y="3144736"/>
                </a:lnTo>
                <a:close/>
                <a:moveTo>
                  <a:pt x="2980830" y="3003118"/>
                </a:moveTo>
                <a:lnTo>
                  <a:pt x="2957513" y="3003118"/>
                </a:lnTo>
                <a:lnTo>
                  <a:pt x="2957513" y="3026435"/>
                </a:lnTo>
                <a:lnTo>
                  <a:pt x="2934196" y="3026435"/>
                </a:lnTo>
                <a:lnTo>
                  <a:pt x="2934196" y="3049753"/>
                </a:lnTo>
                <a:lnTo>
                  <a:pt x="2957513" y="3049753"/>
                </a:lnTo>
                <a:lnTo>
                  <a:pt x="2957513" y="3073070"/>
                </a:lnTo>
                <a:lnTo>
                  <a:pt x="2980830" y="3073070"/>
                </a:lnTo>
                <a:lnTo>
                  <a:pt x="2980830" y="3049753"/>
                </a:lnTo>
                <a:lnTo>
                  <a:pt x="3004147" y="3049753"/>
                </a:lnTo>
                <a:lnTo>
                  <a:pt x="3004147" y="3026435"/>
                </a:lnTo>
                <a:lnTo>
                  <a:pt x="2980830" y="3026435"/>
                </a:lnTo>
                <a:lnTo>
                  <a:pt x="2980830" y="3003118"/>
                </a:lnTo>
                <a:close/>
                <a:moveTo>
                  <a:pt x="3045295" y="3426943"/>
                </a:moveTo>
                <a:lnTo>
                  <a:pt x="3030208" y="3426943"/>
                </a:lnTo>
                <a:lnTo>
                  <a:pt x="3030208" y="3442030"/>
                </a:lnTo>
                <a:lnTo>
                  <a:pt x="3015120" y="3442030"/>
                </a:lnTo>
                <a:lnTo>
                  <a:pt x="3015120" y="3457118"/>
                </a:lnTo>
                <a:lnTo>
                  <a:pt x="3030208" y="3457118"/>
                </a:lnTo>
                <a:lnTo>
                  <a:pt x="3030208" y="3472205"/>
                </a:lnTo>
                <a:lnTo>
                  <a:pt x="3045295" y="3472205"/>
                </a:lnTo>
                <a:lnTo>
                  <a:pt x="3045295" y="3457118"/>
                </a:lnTo>
                <a:lnTo>
                  <a:pt x="3060383" y="3457118"/>
                </a:lnTo>
                <a:lnTo>
                  <a:pt x="3060383" y="3442030"/>
                </a:lnTo>
                <a:lnTo>
                  <a:pt x="3045295" y="3442030"/>
                </a:lnTo>
                <a:lnTo>
                  <a:pt x="3045295" y="3426943"/>
                </a:lnTo>
                <a:close/>
                <a:moveTo>
                  <a:pt x="2636215" y="3419399"/>
                </a:moveTo>
                <a:lnTo>
                  <a:pt x="2616327" y="3419399"/>
                </a:lnTo>
                <a:lnTo>
                  <a:pt x="2616327" y="3439630"/>
                </a:lnTo>
                <a:lnTo>
                  <a:pt x="2596096" y="3439630"/>
                </a:lnTo>
                <a:lnTo>
                  <a:pt x="2596096" y="3459518"/>
                </a:lnTo>
                <a:lnTo>
                  <a:pt x="2616327" y="3459518"/>
                </a:lnTo>
                <a:lnTo>
                  <a:pt x="2616327" y="3479749"/>
                </a:lnTo>
                <a:lnTo>
                  <a:pt x="2636215" y="3479749"/>
                </a:lnTo>
                <a:lnTo>
                  <a:pt x="2636215" y="3459518"/>
                </a:lnTo>
                <a:lnTo>
                  <a:pt x="2656447" y="3459518"/>
                </a:lnTo>
                <a:lnTo>
                  <a:pt x="2656447" y="3439630"/>
                </a:lnTo>
                <a:lnTo>
                  <a:pt x="2636215" y="3439630"/>
                </a:lnTo>
                <a:lnTo>
                  <a:pt x="2636215" y="3419399"/>
                </a:lnTo>
                <a:close/>
                <a:moveTo>
                  <a:pt x="3114561" y="3287382"/>
                </a:moveTo>
                <a:lnTo>
                  <a:pt x="3098102" y="3287382"/>
                </a:lnTo>
                <a:lnTo>
                  <a:pt x="3098102" y="3304184"/>
                </a:lnTo>
                <a:lnTo>
                  <a:pt x="3081299" y="3304184"/>
                </a:lnTo>
                <a:lnTo>
                  <a:pt x="3081299" y="3320644"/>
                </a:lnTo>
                <a:lnTo>
                  <a:pt x="3098102" y="3320644"/>
                </a:lnTo>
                <a:lnTo>
                  <a:pt x="3098102" y="3337446"/>
                </a:lnTo>
                <a:lnTo>
                  <a:pt x="3114561" y="3337446"/>
                </a:lnTo>
                <a:lnTo>
                  <a:pt x="3114561" y="3320644"/>
                </a:lnTo>
                <a:lnTo>
                  <a:pt x="3131363" y="3320644"/>
                </a:lnTo>
                <a:lnTo>
                  <a:pt x="3131363" y="3304184"/>
                </a:lnTo>
                <a:lnTo>
                  <a:pt x="3114561" y="3304184"/>
                </a:lnTo>
                <a:lnTo>
                  <a:pt x="3114561" y="3287382"/>
                </a:lnTo>
                <a:close/>
                <a:moveTo>
                  <a:pt x="2975686" y="3567189"/>
                </a:moveTo>
                <a:lnTo>
                  <a:pt x="2962656" y="3567189"/>
                </a:lnTo>
                <a:lnTo>
                  <a:pt x="2962656" y="3580219"/>
                </a:lnTo>
                <a:lnTo>
                  <a:pt x="2949626" y="3580219"/>
                </a:lnTo>
                <a:lnTo>
                  <a:pt x="2949626" y="3593249"/>
                </a:lnTo>
                <a:lnTo>
                  <a:pt x="2962656" y="3593249"/>
                </a:lnTo>
                <a:lnTo>
                  <a:pt x="2962656" y="3606279"/>
                </a:lnTo>
                <a:lnTo>
                  <a:pt x="2975686" y="3606279"/>
                </a:lnTo>
                <a:lnTo>
                  <a:pt x="2975686" y="3593249"/>
                </a:lnTo>
                <a:lnTo>
                  <a:pt x="2988716" y="3593249"/>
                </a:lnTo>
                <a:lnTo>
                  <a:pt x="2988716" y="3580219"/>
                </a:lnTo>
                <a:lnTo>
                  <a:pt x="2975686" y="3580219"/>
                </a:lnTo>
                <a:lnTo>
                  <a:pt x="2975686" y="3567189"/>
                </a:lnTo>
                <a:close/>
                <a:moveTo>
                  <a:pt x="3183827" y="3148508"/>
                </a:moveTo>
                <a:lnTo>
                  <a:pt x="3165996" y="3148508"/>
                </a:lnTo>
                <a:lnTo>
                  <a:pt x="3165996" y="3166339"/>
                </a:lnTo>
                <a:lnTo>
                  <a:pt x="3148165" y="3166339"/>
                </a:lnTo>
                <a:lnTo>
                  <a:pt x="3148165" y="3184169"/>
                </a:lnTo>
                <a:lnTo>
                  <a:pt x="3165996" y="3184169"/>
                </a:lnTo>
                <a:lnTo>
                  <a:pt x="3165996" y="3202000"/>
                </a:lnTo>
                <a:lnTo>
                  <a:pt x="3183827" y="3202000"/>
                </a:lnTo>
                <a:lnTo>
                  <a:pt x="3183827" y="3184169"/>
                </a:lnTo>
                <a:lnTo>
                  <a:pt x="3201658" y="3184169"/>
                </a:lnTo>
                <a:lnTo>
                  <a:pt x="3201658" y="3166339"/>
                </a:lnTo>
                <a:lnTo>
                  <a:pt x="3183827" y="3166339"/>
                </a:lnTo>
                <a:lnTo>
                  <a:pt x="3183827" y="3148508"/>
                </a:lnTo>
                <a:close/>
                <a:moveTo>
                  <a:pt x="3181426" y="3430029"/>
                </a:moveTo>
                <a:lnTo>
                  <a:pt x="3168396" y="3430029"/>
                </a:lnTo>
                <a:lnTo>
                  <a:pt x="3168396" y="3443059"/>
                </a:lnTo>
                <a:lnTo>
                  <a:pt x="3155366" y="3443059"/>
                </a:lnTo>
                <a:lnTo>
                  <a:pt x="3155366" y="3456089"/>
                </a:lnTo>
                <a:lnTo>
                  <a:pt x="3168396" y="3456089"/>
                </a:lnTo>
                <a:lnTo>
                  <a:pt x="3168396" y="3469119"/>
                </a:lnTo>
                <a:lnTo>
                  <a:pt x="3181426" y="3469119"/>
                </a:lnTo>
                <a:lnTo>
                  <a:pt x="3181426" y="3456089"/>
                </a:lnTo>
                <a:lnTo>
                  <a:pt x="3194456" y="3456089"/>
                </a:lnTo>
                <a:lnTo>
                  <a:pt x="3194456" y="3443059"/>
                </a:lnTo>
                <a:lnTo>
                  <a:pt x="3181426" y="3443059"/>
                </a:lnTo>
                <a:lnTo>
                  <a:pt x="3181426" y="3430029"/>
                </a:lnTo>
                <a:close/>
                <a:moveTo>
                  <a:pt x="3116961" y="3006204"/>
                </a:moveTo>
                <a:lnTo>
                  <a:pt x="3095701" y="3006204"/>
                </a:lnTo>
                <a:lnTo>
                  <a:pt x="3095701" y="3027464"/>
                </a:lnTo>
                <a:lnTo>
                  <a:pt x="3074441" y="3027464"/>
                </a:lnTo>
                <a:lnTo>
                  <a:pt x="3074441" y="3048724"/>
                </a:lnTo>
                <a:lnTo>
                  <a:pt x="3095701" y="3048724"/>
                </a:lnTo>
                <a:lnTo>
                  <a:pt x="3095701" y="3069984"/>
                </a:lnTo>
                <a:lnTo>
                  <a:pt x="3116961" y="3069984"/>
                </a:lnTo>
                <a:lnTo>
                  <a:pt x="3116961" y="3048724"/>
                </a:lnTo>
                <a:lnTo>
                  <a:pt x="3138221" y="3048724"/>
                </a:lnTo>
                <a:lnTo>
                  <a:pt x="3138221" y="3027464"/>
                </a:lnTo>
                <a:lnTo>
                  <a:pt x="3116961" y="3027464"/>
                </a:lnTo>
                <a:lnTo>
                  <a:pt x="3116961" y="3006204"/>
                </a:lnTo>
                <a:close/>
                <a:moveTo>
                  <a:pt x="2978429" y="3284296"/>
                </a:moveTo>
                <a:lnTo>
                  <a:pt x="2959913" y="3284296"/>
                </a:lnTo>
                <a:lnTo>
                  <a:pt x="2959913" y="3303156"/>
                </a:lnTo>
                <a:lnTo>
                  <a:pt x="2941054" y="3303156"/>
                </a:lnTo>
                <a:lnTo>
                  <a:pt x="2941054" y="3321672"/>
                </a:lnTo>
                <a:lnTo>
                  <a:pt x="2959913" y="3321672"/>
                </a:lnTo>
                <a:lnTo>
                  <a:pt x="2959913" y="3340532"/>
                </a:lnTo>
                <a:lnTo>
                  <a:pt x="2978429" y="3340532"/>
                </a:lnTo>
                <a:lnTo>
                  <a:pt x="2978429" y="3321672"/>
                </a:lnTo>
                <a:lnTo>
                  <a:pt x="2997289" y="3321672"/>
                </a:lnTo>
                <a:lnTo>
                  <a:pt x="2997289" y="3303156"/>
                </a:lnTo>
                <a:lnTo>
                  <a:pt x="2978429" y="3303156"/>
                </a:lnTo>
                <a:lnTo>
                  <a:pt x="2978429" y="3284296"/>
                </a:lnTo>
                <a:close/>
                <a:moveTo>
                  <a:pt x="2772689" y="3421799"/>
                </a:moveTo>
                <a:lnTo>
                  <a:pt x="2754173" y="3421799"/>
                </a:lnTo>
                <a:lnTo>
                  <a:pt x="2754173" y="3440316"/>
                </a:lnTo>
                <a:lnTo>
                  <a:pt x="2735656" y="3440316"/>
                </a:lnTo>
                <a:lnTo>
                  <a:pt x="2735656" y="3458832"/>
                </a:lnTo>
                <a:lnTo>
                  <a:pt x="2754173" y="3458832"/>
                </a:lnTo>
                <a:lnTo>
                  <a:pt x="2754173" y="3477349"/>
                </a:lnTo>
                <a:lnTo>
                  <a:pt x="2772689" y="3477349"/>
                </a:lnTo>
                <a:lnTo>
                  <a:pt x="2772689" y="3458832"/>
                </a:lnTo>
                <a:lnTo>
                  <a:pt x="2791206" y="3458832"/>
                </a:lnTo>
                <a:lnTo>
                  <a:pt x="2791206" y="3440316"/>
                </a:lnTo>
                <a:lnTo>
                  <a:pt x="2772689" y="3440316"/>
                </a:lnTo>
                <a:lnTo>
                  <a:pt x="2772689" y="3421799"/>
                </a:lnTo>
                <a:close/>
                <a:moveTo>
                  <a:pt x="2705824" y="3279153"/>
                </a:moveTo>
                <a:lnTo>
                  <a:pt x="2683879" y="3279153"/>
                </a:lnTo>
                <a:lnTo>
                  <a:pt x="2683879" y="3301441"/>
                </a:lnTo>
                <a:lnTo>
                  <a:pt x="2661590" y="3301441"/>
                </a:lnTo>
                <a:lnTo>
                  <a:pt x="2661590" y="3323387"/>
                </a:lnTo>
                <a:lnTo>
                  <a:pt x="2683879" y="3323387"/>
                </a:lnTo>
                <a:lnTo>
                  <a:pt x="2683879" y="3345675"/>
                </a:lnTo>
                <a:lnTo>
                  <a:pt x="2705824" y="3345675"/>
                </a:lnTo>
                <a:lnTo>
                  <a:pt x="2705824" y="3323387"/>
                </a:lnTo>
                <a:lnTo>
                  <a:pt x="2728112" y="3323387"/>
                </a:lnTo>
                <a:lnTo>
                  <a:pt x="2728112" y="3301441"/>
                </a:lnTo>
                <a:lnTo>
                  <a:pt x="2705824" y="3301441"/>
                </a:lnTo>
                <a:lnTo>
                  <a:pt x="2705824" y="3279153"/>
                </a:lnTo>
                <a:close/>
                <a:moveTo>
                  <a:pt x="2769604" y="3705035"/>
                </a:moveTo>
                <a:lnTo>
                  <a:pt x="2757259" y="3705035"/>
                </a:lnTo>
                <a:lnTo>
                  <a:pt x="2757259" y="3717722"/>
                </a:lnTo>
                <a:lnTo>
                  <a:pt x="2744572" y="3717722"/>
                </a:lnTo>
                <a:lnTo>
                  <a:pt x="2744572" y="3730066"/>
                </a:lnTo>
                <a:lnTo>
                  <a:pt x="2757259" y="3730066"/>
                </a:lnTo>
                <a:lnTo>
                  <a:pt x="2757259" y="3742754"/>
                </a:lnTo>
                <a:lnTo>
                  <a:pt x="2769604" y="3742754"/>
                </a:lnTo>
                <a:lnTo>
                  <a:pt x="2769604" y="3730066"/>
                </a:lnTo>
                <a:lnTo>
                  <a:pt x="2782291" y="3730066"/>
                </a:lnTo>
                <a:lnTo>
                  <a:pt x="2782291" y="3717722"/>
                </a:lnTo>
                <a:lnTo>
                  <a:pt x="2769604" y="3717722"/>
                </a:lnTo>
                <a:lnTo>
                  <a:pt x="2769604" y="3705035"/>
                </a:lnTo>
                <a:close/>
                <a:moveTo>
                  <a:pt x="2911564" y="3141993"/>
                </a:moveTo>
                <a:lnTo>
                  <a:pt x="2889619" y="3141993"/>
                </a:lnTo>
                <a:lnTo>
                  <a:pt x="2889619" y="3164281"/>
                </a:lnTo>
                <a:lnTo>
                  <a:pt x="2867330" y="3164281"/>
                </a:lnTo>
                <a:lnTo>
                  <a:pt x="2867330" y="3186227"/>
                </a:lnTo>
                <a:lnTo>
                  <a:pt x="2889619" y="3186227"/>
                </a:lnTo>
                <a:lnTo>
                  <a:pt x="2889619" y="3208515"/>
                </a:lnTo>
                <a:lnTo>
                  <a:pt x="2911564" y="3208515"/>
                </a:lnTo>
                <a:lnTo>
                  <a:pt x="2911564" y="3186227"/>
                </a:lnTo>
                <a:lnTo>
                  <a:pt x="2933852" y="3186227"/>
                </a:lnTo>
                <a:lnTo>
                  <a:pt x="2933852" y="3164281"/>
                </a:lnTo>
                <a:lnTo>
                  <a:pt x="2911564" y="3164281"/>
                </a:lnTo>
                <a:lnTo>
                  <a:pt x="2911564" y="3141993"/>
                </a:lnTo>
                <a:close/>
                <a:moveTo>
                  <a:pt x="2703081" y="3562045"/>
                </a:moveTo>
                <a:lnTo>
                  <a:pt x="2686622" y="3562045"/>
                </a:lnTo>
                <a:lnTo>
                  <a:pt x="2686622" y="3578504"/>
                </a:lnTo>
                <a:lnTo>
                  <a:pt x="2670163" y="3578504"/>
                </a:lnTo>
                <a:lnTo>
                  <a:pt x="2670163" y="3594964"/>
                </a:lnTo>
                <a:lnTo>
                  <a:pt x="2686622" y="3594964"/>
                </a:lnTo>
                <a:lnTo>
                  <a:pt x="2686622" y="3611423"/>
                </a:lnTo>
                <a:lnTo>
                  <a:pt x="2703081" y="3611423"/>
                </a:lnTo>
                <a:lnTo>
                  <a:pt x="2703081" y="3594964"/>
                </a:lnTo>
                <a:lnTo>
                  <a:pt x="2719540" y="3594964"/>
                </a:lnTo>
                <a:lnTo>
                  <a:pt x="2719540" y="3578504"/>
                </a:lnTo>
                <a:lnTo>
                  <a:pt x="2703081" y="3578504"/>
                </a:lnTo>
                <a:lnTo>
                  <a:pt x="2703081" y="3562045"/>
                </a:lnTo>
                <a:close/>
                <a:moveTo>
                  <a:pt x="2909164" y="3424199"/>
                </a:moveTo>
                <a:lnTo>
                  <a:pt x="2892019" y="3424199"/>
                </a:lnTo>
                <a:lnTo>
                  <a:pt x="2892019" y="3441002"/>
                </a:lnTo>
                <a:lnTo>
                  <a:pt x="2875217" y="3441002"/>
                </a:lnTo>
                <a:lnTo>
                  <a:pt x="2875217" y="3458147"/>
                </a:lnTo>
                <a:lnTo>
                  <a:pt x="2892019" y="3458147"/>
                </a:lnTo>
                <a:lnTo>
                  <a:pt x="2892019" y="3474949"/>
                </a:lnTo>
                <a:lnTo>
                  <a:pt x="2909164" y="3474949"/>
                </a:lnTo>
                <a:lnTo>
                  <a:pt x="2909164" y="3458147"/>
                </a:lnTo>
                <a:lnTo>
                  <a:pt x="2925966" y="3458147"/>
                </a:lnTo>
                <a:lnTo>
                  <a:pt x="2925966" y="3441002"/>
                </a:lnTo>
                <a:lnTo>
                  <a:pt x="2909164" y="3441002"/>
                </a:lnTo>
                <a:lnTo>
                  <a:pt x="2909164" y="3424199"/>
                </a:lnTo>
                <a:close/>
                <a:moveTo>
                  <a:pt x="2842298" y="3281553"/>
                </a:moveTo>
                <a:lnTo>
                  <a:pt x="2821724" y="3281553"/>
                </a:lnTo>
                <a:lnTo>
                  <a:pt x="2821724" y="3302127"/>
                </a:lnTo>
                <a:lnTo>
                  <a:pt x="2801150" y="3302127"/>
                </a:lnTo>
                <a:lnTo>
                  <a:pt x="2801150" y="3322701"/>
                </a:lnTo>
                <a:lnTo>
                  <a:pt x="2821724" y="3322701"/>
                </a:lnTo>
                <a:lnTo>
                  <a:pt x="2821724" y="3343275"/>
                </a:lnTo>
                <a:lnTo>
                  <a:pt x="2842298" y="3343275"/>
                </a:lnTo>
                <a:lnTo>
                  <a:pt x="2842298" y="3322701"/>
                </a:lnTo>
                <a:lnTo>
                  <a:pt x="2862872" y="3322701"/>
                </a:lnTo>
                <a:lnTo>
                  <a:pt x="2862872" y="3302127"/>
                </a:lnTo>
                <a:lnTo>
                  <a:pt x="2842298" y="3302127"/>
                </a:lnTo>
                <a:lnTo>
                  <a:pt x="2842298" y="3281553"/>
                </a:lnTo>
                <a:close/>
                <a:moveTo>
                  <a:pt x="2839555" y="3564446"/>
                </a:moveTo>
                <a:lnTo>
                  <a:pt x="2824468" y="3564446"/>
                </a:lnTo>
                <a:lnTo>
                  <a:pt x="2824468" y="3579190"/>
                </a:lnTo>
                <a:lnTo>
                  <a:pt x="2809723" y="3579190"/>
                </a:lnTo>
                <a:lnTo>
                  <a:pt x="2809723" y="3594278"/>
                </a:lnTo>
                <a:lnTo>
                  <a:pt x="2824468" y="3594278"/>
                </a:lnTo>
                <a:lnTo>
                  <a:pt x="2824468" y="3609023"/>
                </a:lnTo>
                <a:lnTo>
                  <a:pt x="2839555" y="3609023"/>
                </a:lnTo>
                <a:lnTo>
                  <a:pt x="2839555" y="3594278"/>
                </a:lnTo>
                <a:lnTo>
                  <a:pt x="2854300" y="3594278"/>
                </a:lnTo>
                <a:lnTo>
                  <a:pt x="2854300" y="3579190"/>
                </a:lnTo>
                <a:lnTo>
                  <a:pt x="2839555" y="3579190"/>
                </a:lnTo>
                <a:lnTo>
                  <a:pt x="2839555" y="3564446"/>
                </a:lnTo>
                <a:close/>
                <a:moveTo>
                  <a:pt x="2775433" y="3139592"/>
                </a:moveTo>
                <a:lnTo>
                  <a:pt x="2751430" y="3139592"/>
                </a:lnTo>
                <a:lnTo>
                  <a:pt x="2751430" y="3163253"/>
                </a:lnTo>
                <a:lnTo>
                  <a:pt x="2727770" y="3163253"/>
                </a:lnTo>
                <a:lnTo>
                  <a:pt x="2727770" y="3187256"/>
                </a:lnTo>
                <a:lnTo>
                  <a:pt x="2751430" y="3187256"/>
                </a:lnTo>
                <a:lnTo>
                  <a:pt x="2751430" y="3210916"/>
                </a:lnTo>
                <a:lnTo>
                  <a:pt x="2775433" y="3210916"/>
                </a:lnTo>
                <a:lnTo>
                  <a:pt x="2775433" y="3187256"/>
                </a:lnTo>
                <a:lnTo>
                  <a:pt x="2799093" y="3187256"/>
                </a:lnTo>
                <a:lnTo>
                  <a:pt x="2799093" y="3163253"/>
                </a:lnTo>
                <a:lnTo>
                  <a:pt x="2775433" y="3163253"/>
                </a:lnTo>
                <a:lnTo>
                  <a:pt x="2775433" y="3139592"/>
                </a:lnTo>
                <a:close/>
                <a:moveTo>
                  <a:pt x="1038644" y="600075"/>
                </a:moveTo>
                <a:lnTo>
                  <a:pt x="1059218" y="600075"/>
                </a:lnTo>
                <a:lnTo>
                  <a:pt x="1059218" y="579501"/>
                </a:lnTo>
                <a:lnTo>
                  <a:pt x="1079792" y="579501"/>
                </a:lnTo>
                <a:lnTo>
                  <a:pt x="1079792" y="558927"/>
                </a:lnTo>
                <a:lnTo>
                  <a:pt x="1059218" y="558927"/>
                </a:lnTo>
                <a:lnTo>
                  <a:pt x="1059218" y="538353"/>
                </a:lnTo>
                <a:lnTo>
                  <a:pt x="1038644" y="538353"/>
                </a:lnTo>
                <a:lnTo>
                  <a:pt x="1038644" y="558927"/>
                </a:lnTo>
                <a:lnTo>
                  <a:pt x="1018070" y="558927"/>
                </a:lnTo>
                <a:lnTo>
                  <a:pt x="1018070" y="579501"/>
                </a:lnTo>
                <a:lnTo>
                  <a:pt x="1038644" y="579501"/>
                </a:lnTo>
                <a:lnTo>
                  <a:pt x="1038644" y="600075"/>
                </a:lnTo>
                <a:close/>
                <a:moveTo>
                  <a:pt x="3236290" y="590817"/>
                </a:moveTo>
                <a:lnTo>
                  <a:pt x="3250692" y="590817"/>
                </a:lnTo>
                <a:lnTo>
                  <a:pt x="3250692" y="576415"/>
                </a:lnTo>
                <a:lnTo>
                  <a:pt x="3265094" y="576415"/>
                </a:lnTo>
                <a:lnTo>
                  <a:pt x="3265094" y="562013"/>
                </a:lnTo>
                <a:lnTo>
                  <a:pt x="3250692" y="562013"/>
                </a:lnTo>
                <a:lnTo>
                  <a:pt x="3250692" y="547611"/>
                </a:lnTo>
                <a:lnTo>
                  <a:pt x="3236290" y="547611"/>
                </a:lnTo>
                <a:lnTo>
                  <a:pt x="3236290" y="562013"/>
                </a:lnTo>
                <a:lnTo>
                  <a:pt x="3221888" y="562013"/>
                </a:lnTo>
                <a:lnTo>
                  <a:pt x="3221888" y="576415"/>
                </a:lnTo>
                <a:lnTo>
                  <a:pt x="3236290" y="576415"/>
                </a:lnTo>
                <a:lnTo>
                  <a:pt x="3236290" y="590817"/>
                </a:lnTo>
                <a:close/>
                <a:moveTo>
                  <a:pt x="3233890" y="871995"/>
                </a:moveTo>
                <a:lnTo>
                  <a:pt x="3253093" y="871995"/>
                </a:lnTo>
                <a:lnTo>
                  <a:pt x="3253093" y="853135"/>
                </a:lnTo>
                <a:lnTo>
                  <a:pt x="3271952" y="853135"/>
                </a:lnTo>
                <a:lnTo>
                  <a:pt x="3271952" y="833933"/>
                </a:lnTo>
                <a:lnTo>
                  <a:pt x="3253093" y="833933"/>
                </a:lnTo>
                <a:lnTo>
                  <a:pt x="3253093" y="815073"/>
                </a:lnTo>
                <a:lnTo>
                  <a:pt x="3233890" y="815073"/>
                </a:lnTo>
                <a:lnTo>
                  <a:pt x="3233890" y="833933"/>
                </a:lnTo>
                <a:lnTo>
                  <a:pt x="3215030" y="833933"/>
                </a:lnTo>
                <a:lnTo>
                  <a:pt x="3215030" y="853135"/>
                </a:lnTo>
                <a:lnTo>
                  <a:pt x="3233890" y="853135"/>
                </a:lnTo>
                <a:lnTo>
                  <a:pt x="3233890" y="871995"/>
                </a:lnTo>
                <a:close/>
                <a:moveTo>
                  <a:pt x="3300755" y="1288961"/>
                </a:moveTo>
                <a:lnTo>
                  <a:pt x="3323387" y="1288961"/>
                </a:lnTo>
                <a:lnTo>
                  <a:pt x="3323387" y="1266330"/>
                </a:lnTo>
                <a:lnTo>
                  <a:pt x="3346018" y="1266330"/>
                </a:lnTo>
                <a:lnTo>
                  <a:pt x="3346018" y="1243698"/>
                </a:lnTo>
                <a:lnTo>
                  <a:pt x="3323387" y="1243698"/>
                </a:lnTo>
                <a:lnTo>
                  <a:pt x="3323387" y="1221067"/>
                </a:lnTo>
                <a:lnTo>
                  <a:pt x="3300755" y="1221067"/>
                </a:lnTo>
                <a:lnTo>
                  <a:pt x="3300755" y="1243698"/>
                </a:lnTo>
                <a:lnTo>
                  <a:pt x="3278124" y="1243698"/>
                </a:lnTo>
                <a:lnTo>
                  <a:pt x="3278124" y="1266330"/>
                </a:lnTo>
                <a:lnTo>
                  <a:pt x="3300755" y="1266330"/>
                </a:lnTo>
                <a:lnTo>
                  <a:pt x="3300755" y="1288961"/>
                </a:lnTo>
                <a:close/>
                <a:moveTo>
                  <a:pt x="3304184" y="729691"/>
                </a:moveTo>
                <a:lnTo>
                  <a:pt x="3319958" y="729691"/>
                </a:lnTo>
                <a:lnTo>
                  <a:pt x="3319958" y="714261"/>
                </a:lnTo>
                <a:lnTo>
                  <a:pt x="3335389" y="714261"/>
                </a:lnTo>
                <a:lnTo>
                  <a:pt x="3335389" y="698487"/>
                </a:lnTo>
                <a:lnTo>
                  <a:pt x="3319958" y="698487"/>
                </a:lnTo>
                <a:lnTo>
                  <a:pt x="3319958" y="683057"/>
                </a:lnTo>
                <a:lnTo>
                  <a:pt x="3304184" y="683057"/>
                </a:lnTo>
                <a:lnTo>
                  <a:pt x="3304184" y="698487"/>
                </a:lnTo>
                <a:lnTo>
                  <a:pt x="3288754" y="698487"/>
                </a:lnTo>
                <a:lnTo>
                  <a:pt x="3288754" y="714261"/>
                </a:lnTo>
                <a:lnTo>
                  <a:pt x="3304184" y="714261"/>
                </a:lnTo>
                <a:lnTo>
                  <a:pt x="3304184" y="729691"/>
                </a:lnTo>
                <a:close/>
                <a:moveTo>
                  <a:pt x="3232175" y="1151801"/>
                </a:moveTo>
                <a:lnTo>
                  <a:pt x="3254807" y="1151801"/>
                </a:lnTo>
                <a:lnTo>
                  <a:pt x="3254807" y="1129170"/>
                </a:lnTo>
                <a:lnTo>
                  <a:pt x="3277438" y="1129170"/>
                </a:lnTo>
                <a:lnTo>
                  <a:pt x="3277438" y="1106538"/>
                </a:lnTo>
                <a:lnTo>
                  <a:pt x="3254807" y="1106538"/>
                </a:lnTo>
                <a:lnTo>
                  <a:pt x="3254807" y="1083907"/>
                </a:lnTo>
                <a:lnTo>
                  <a:pt x="3232175" y="1083907"/>
                </a:lnTo>
                <a:lnTo>
                  <a:pt x="3232175" y="1106538"/>
                </a:lnTo>
                <a:lnTo>
                  <a:pt x="3209544" y="1106538"/>
                </a:lnTo>
                <a:lnTo>
                  <a:pt x="3209544" y="1129170"/>
                </a:lnTo>
                <a:lnTo>
                  <a:pt x="3232175" y="1129170"/>
                </a:lnTo>
                <a:lnTo>
                  <a:pt x="3232175" y="1151801"/>
                </a:lnTo>
                <a:close/>
                <a:moveTo>
                  <a:pt x="3302127" y="1010183"/>
                </a:moveTo>
                <a:lnTo>
                  <a:pt x="3322015" y="1010183"/>
                </a:lnTo>
                <a:lnTo>
                  <a:pt x="3322015" y="990638"/>
                </a:lnTo>
                <a:lnTo>
                  <a:pt x="3341561" y="990638"/>
                </a:lnTo>
                <a:lnTo>
                  <a:pt x="3341561" y="970750"/>
                </a:lnTo>
                <a:lnTo>
                  <a:pt x="3322015" y="970750"/>
                </a:lnTo>
                <a:lnTo>
                  <a:pt x="3322015" y="951205"/>
                </a:lnTo>
                <a:lnTo>
                  <a:pt x="3302127" y="951205"/>
                </a:lnTo>
                <a:lnTo>
                  <a:pt x="3302127" y="970750"/>
                </a:lnTo>
                <a:lnTo>
                  <a:pt x="3282582" y="970750"/>
                </a:lnTo>
                <a:lnTo>
                  <a:pt x="3282582" y="990638"/>
                </a:lnTo>
                <a:lnTo>
                  <a:pt x="3302127" y="990638"/>
                </a:lnTo>
                <a:lnTo>
                  <a:pt x="3302127" y="1010183"/>
                </a:lnTo>
                <a:close/>
                <a:moveTo>
                  <a:pt x="3098102" y="594246"/>
                </a:moveTo>
                <a:lnTo>
                  <a:pt x="3114561" y="594246"/>
                </a:lnTo>
                <a:lnTo>
                  <a:pt x="3114561" y="577444"/>
                </a:lnTo>
                <a:lnTo>
                  <a:pt x="3131363" y="577444"/>
                </a:lnTo>
                <a:lnTo>
                  <a:pt x="3131363" y="560984"/>
                </a:lnTo>
                <a:lnTo>
                  <a:pt x="3114561" y="560984"/>
                </a:lnTo>
                <a:lnTo>
                  <a:pt x="3114561" y="544182"/>
                </a:lnTo>
                <a:lnTo>
                  <a:pt x="3098102" y="544182"/>
                </a:lnTo>
                <a:lnTo>
                  <a:pt x="3098102" y="560984"/>
                </a:lnTo>
                <a:lnTo>
                  <a:pt x="3081299" y="560984"/>
                </a:lnTo>
                <a:lnTo>
                  <a:pt x="3081299" y="577444"/>
                </a:lnTo>
                <a:lnTo>
                  <a:pt x="3098102" y="577444"/>
                </a:lnTo>
                <a:lnTo>
                  <a:pt x="3098102" y="594246"/>
                </a:lnTo>
                <a:close/>
                <a:moveTo>
                  <a:pt x="3163939" y="1013955"/>
                </a:moveTo>
                <a:lnTo>
                  <a:pt x="3185884" y="1013955"/>
                </a:lnTo>
                <a:lnTo>
                  <a:pt x="3185884" y="991667"/>
                </a:lnTo>
                <a:lnTo>
                  <a:pt x="3208172" y="991667"/>
                </a:lnTo>
                <a:lnTo>
                  <a:pt x="3208172" y="969721"/>
                </a:lnTo>
                <a:lnTo>
                  <a:pt x="3185884" y="969721"/>
                </a:lnTo>
                <a:lnTo>
                  <a:pt x="3185884" y="947433"/>
                </a:lnTo>
                <a:lnTo>
                  <a:pt x="3163939" y="947433"/>
                </a:lnTo>
                <a:lnTo>
                  <a:pt x="3163939" y="969721"/>
                </a:lnTo>
                <a:lnTo>
                  <a:pt x="3141650" y="969721"/>
                </a:lnTo>
                <a:lnTo>
                  <a:pt x="3141650" y="991667"/>
                </a:lnTo>
                <a:lnTo>
                  <a:pt x="3163939" y="991667"/>
                </a:lnTo>
                <a:lnTo>
                  <a:pt x="3163939" y="1013955"/>
                </a:lnTo>
                <a:close/>
                <a:moveTo>
                  <a:pt x="3165996" y="733463"/>
                </a:moveTo>
                <a:lnTo>
                  <a:pt x="3183827" y="733463"/>
                </a:lnTo>
                <a:lnTo>
                  <a:pt x="3183827" y="715289"/>
                </a:lnTo>
                <a:lnTo>
                  <a:pt x="3202000" y="715289"/>
                </a:lnTo>
                <a:lnTo>
                  <a:pt x="3202000" y="697459"/>
                </a:lnTo>
                <a:lnTo>
                  <a:pt x="3183827" y="697459"/>
                </a:lnTo>
                <a:lnTo>
                  <a:pt x="3183827" y="679285"/>
                </a:lnTo>
                <a:lnTo>
                  <a:pt x="3165996" y="679285"/>
                </a:lnTo>
                <a:lnTo>
                  <a:pt x="3165996" y="697459"/>
                </a:lnTo>
                <a:lnTo>
                  <a:pt x="3147822" y="697459"/>
                </a:lnTo>
                <a:lnTo>
                  <a:pt x="3147822" y="715289"/>
                </a:lnTo>
                <a:lnTo>
                  <a:pt x="3165996" y="715289"/>
                </a:lnTo>
                <a:lnTo>
                  <a:pt x="3165996" y="733463"/>
                </a:lnTo>
                <a:close/>
                <a:moveTo>
                  <a:pt x="3168396" y="451599"/>
                </a:moveTo>
                <a:lnTo>
                  <a:pt x="3181426" y="451599"/>
                </a:lnTo>
                <a:lnTo>
                  <a:pt x="3181426" y="438569"/>
                </a:lnTo>
                <a:lnTo>
                  <a:pt x="3194456" y="438569"/>
                </a:lnTo>
                <a:lnTo>
                  <a:pt x="3194456" y="425539"/>
                </a:lnTo>
                <a:lnTo>
                  <a:pt x="3181426" y="425539"/>
                </a:lnTo>
                <a:lnTo>
                  <a:pt x="3181426" y="412509"/>
                </a:lnTo>
                <a:lnTo>
                  <a:pt x="3168396" y="412509"/>
                </a:lnTo>
                <a:lnTo>
                  <a:pt x="3168396" y="425539"/>
                </a:lnTo>
                <a:lnTo>
                  <a:pt x="3155366" y="425539"/>
                </a:lnTo>
                <a:lnTo>
                  <a:pt x="3155366" y="438569"/>
                </a:lnTo>
                <a:lnTo>
                  <a:pt x="3168396" y="438569"/>
                </a:lnTo>
                <a:lnTo>
                  <a:pt x="3168396" y="451599"/>
                </a:lnTo>
                <a:close/>
                <a:moveTo>
                  <a:pt x="3374822" y="587045"/>
                </a:moveTo>
                <a:lnTo>
                  <a:pt x="3386480" y="587045"/>
                </a:lnTo>
                <a:lnTo>
                  <a:pt x="3386480" y="575043"/>
                </a:lnTo>
                <a:lnTo>
                  <a:pt x="3398482" y="575043"/>
                </a:lnTo>
                <a:lnTo>
                  <a:pt x="3398482" y="563385"/>
                </a:lnTo>
                <a:lnTo>
                  <a:pt x="3386480" y="563385"/>
                </a:lnTo>
                <a:lnTo>
                  <a:pt x="3386480" y="551383"/>
                </a:lnTo>
                <a:lnTo>
                  <a:pt x="3374822" y="551383"/>
                </a:lnTo>
                <a:lnTo>
                  <a:pt x="3374822" y="563385"/>
                </a:lnTo>
                <a:lnTo>
                  <a:pt x="3362821" y="563385"/>
                </a:lnTo>
                <a:lnTo>
                  <a:pt x="3362821" y="575043"/>
                </a:lnTo>
                <a:lnTo>
                  <a:pt x="3374822" y="575043"/>
                </a:lnTo>
                <a:lnTo>
                  <a:pt x="3374822" y="587045"/>
                </a:lnTo>
                <a:close/>
                <a:moveTo>
                  <a:pt x="1065047" y="1989163"/>
                </a:moveTo>
                <a:lnTo>
                  <a:pt x="1065047" y="1956930"/>
                </a:lnTo>
                <a:lnTo>
                  <a:pt x="1097280" y="1956930"/>
                </a:lnTo>
                <a:lnTo>
                  <a:pt x="1097280" y="1924698"/>
                </a:lnTo>
                <a:lnTo>
                  <a:pt x="1065047" y="1924698"/>
                </a:lnTo>
                <a:lnTo>
                  <a:pt x="1065047" y="1892465"/>
                </a:lnTo>
                <a:lnTo>
                  <a:pt x="1032815" y="1892465"/>
                </a:lnTo>
                <a:lnTo>
                  <a:pt x="1032815" y="1924698"/>
                </a:lnTo>
                <a:lnTo>
                  <a:pt x="1000582" y="1924698"/>
                </a:lnTo>
                <a:lnTo>
                  <a:pt x="1000582" y="1956930"/>
                </a:lnTo>
                <a:lnTo>
                  <a:pt x="1032815" y="1956930"/>
                </a:lnTo>
                <a:lnTo>
                  <a:pt x="1032815" y="1989163"/>
                </a:lnTo>
                <a:lnTo>
                  <a:pt x="1065047" y="1989163"/>
                </a:lnTo>
                <a:close/>
                <a:moveTo>
                  <a:pt x="2610155" y="1755305"/>
                </a:moveTo>
                <a:lnTo>
                  <a:pt x="2610155" y="1787538"/>
                </a:lnTo>
                <a:lnTo>
                  <a:pt x="2577922" y="1787538"/>
                </a:lnTo>
                <a:lnTo>
                  <a:pt x="2577922" y="1819770"/>
                </a:lnTo>
                <a:lnTo>
                  <a:pt x="2610155" y="1819770"/>
                </a:lnTo>
                <a:lnTo>
                  <a:pt x="2610155" y="1852003"/>
                </a:lnTo>
                <a:lnTo>
                  <a:pt x="2642387" y="1852003"/>
                </a:lnTo>
                <a:lnTo>
                  <a:pt x="2642387" y="1819770"/>
                </a:lnTo>
                <a:lnTo>
                  <a:pt x="2674620" y="1819770"/>
                </a:lnTo>
                <a:lnTo>
                  <a:pt x="2674620" y="1787538"/>
                </a:lnTo>
                <a:lnTo>
                  <a:pt x="2642387" y="1787538"/>
                </a:lnTo>
                <a:lnTo>
                  <a:pt x="2642387" y="1755305"/>
                </a:lnTo>
                <a:lnTo>
                  <a:pt x="2610155" y="1755305"/>
                </a:lnTo>
                <a:close/>
                <a:moveTo>
                  <a:pt x="1613687" y="1989163"/>
                </a:moveTo>
                <a:lnTo>
                  <a:pt x="1613687" y="1956930"/>
                </a:lnTo>
                <a:lnTo>
                  <a:pt x="1645920" y="1956930"/>
                </a:lnTo>
                <a:lnTo>
                  <a:pt x="1645920" y="1924698"/>
                </a:lnTo>
                <a:lnTo>
                  <a:pt x="1613687" y="1924698"/>
                </a:lnTo>
                <a:lnTo>
                  <a:pt x="1613687" y="1892465"/>
                </a:lnTo>
                <a:lnTo>
                  <a:pt x="1581455" y="1892465"/>
                </a:lnTo>
                <a:lnTo>
                  <a:pt x="1581455" y="1924698"/>
                </a:lnTo>
                <a:lnTo>
                  <a:pt x="1549222" y="1924698"/>
                </a:lnTo>
                <a:lnTo>
                  <a:pt x="1549222" y="1956930"/>
                </a:lnTo>
                <a:lnTo>
                  <a:pt x="1581455" y="1956930"/>
                </a:lnTo>
                <a:lnTo>
                  <a:pt x="1581455" y="1989163"/>
                </a:lnTo>
                <a:lnTo>
                  <a:pt x="1613687" y="1989163"/>
                </a:lnTo>
                <a:close/>
                <a:moveTo>
                  <a:pt x="1750847" y="1989163"/>
                </a:moveTo>
                <a:lnTo>
                  <a:pt x="1750847" y="1956930"/>
                </a:lnTo>
                <a:lnTo>
                  <a:pt x="1783080" y="1956930"/>
                </a:lnTo>
                <a:lnTo>
                  <a:pt x="1783080" y="1924698"/>
                </a:lnTo>
                <a:lnTo>
                  <a:pt x="1750847" y="1924698"/>
                </a:lnTo>
                <a:lnTo>
                  <a:pt x="1750847" y="1892465"/>
                </a:lnTo>
                <a:lnTo>
                  <a:pt x="1718615" y="1892465"/>
                </a:lnTo>
                <a:lnTo>
                  <a:pt x="1718615" y="1924698"/>
                </a:lnTo>
                <a:lnTo>
                  <a:pt x="1686382" y="1924698"/>
                </a:lnTo>
                <a:lnTo>
                  <a:pt x="1686382" y="1956930"/>
                </a:lnTo>
                <a:lnTo>
                  <a:pt x="1718615" y="1956930"/>
                </a:lnTo>
                <a:lnTo>
                  <a:pt x="1718615" y="1989163"/>
                </a:lnTo>
                <a:lnTo>
                  <a:pt x="1750847" y="1989163"/>
                </a:lnTo>
                <a:close/>
                <a:moveTo>
                  <a:pt x="3372422" y="868223"/>
                </a:moveTo>
                <a:lnTo>
                  <a:pt x="3388881" y="868223"/>
                </a:lnTo>
                <a:lnTo>
                  <a:pt x="3388881" y="851764"/>
                </a:lnTo>
                <a:lnTo>
                  <a:pt x="3405340" y="851764"/>
                </a:lnTo>
                <a:lnTo>
                  <a:pt x="3405340" y="835304"/>
                </a:lnTo>
                <a:lnTo>
                  <a:pt x="3388881" y="835304"/>
                </a:lnTo>
                <a:lnTo>
                  <a:pt x="3388881" y="818845"/>
                </a:lnTo>
                <a:lnTo>
                  <a:pt x="3372422" y="818845"/>
                </a:lnTo>
                <a:lnTo>
                  <a:pt x="3372422" y="835304"/>
                </a:lnTo>
                <a:lnTo>
                  <a:pt x="3355963" y="835304"/>
                </a:lnTo>
                <a:lnTo>
                  <a:pt x="3355963" y="851764"/>
                </a:lnTo>
                <a:lnTo>
                  <a:pt x="3372422" y="851764"/>
                </a:lnTo>
                <a:lnTo>
                  <a:pt x="3372422" y="868223"/>
                </a:lnTo>
                <a:close/>
                <a:moveTo>
                  <a:pt x="3369335" y="1426121"/>
                </a:moveTo>
                <a:lnTo>
                  <a:pt x="3391967" y="1426121"/>
                </a:lnTo>
                <a:lnTo>
                  <a:pt x="3391967" y="1403490"/>
                </a:lnTo>
                <a:lnTo>
                  <a:pt x="3414598" y="1403490"/>
                </a:lnTo>
                <a:lnTo>
                  <a:pt x="3414598" y="1380858"/>
                </a:lnTo>
                <a:lnTo>
                  <a:pt x="3391967" y="1380858"/>
                </a:lnTo>
                <a:lnTo>
                  <a:pt x="3391967" y="1358227"/>
                </a:lnTo>
                <a:lnTo>
                  <a:pt x="3369335" y="1358227"/>
                </a:lnTo>
                <a:lnTo>
                  <a:pt x="3369335" y="1380858"/>
                </a:lnTo>
                <a:lnTo>
                  <a:pt x="3346704" y="1380858"/>
                </a:lnTo>
                <a:lnTo>
                  <a:pt x="3346704" y="1403490"/>
                </a:lnTo>
                <a:lnTo>
                  <a:pt x="3369335" y="1403490"/>
                </a:lnTo>
                <a:lnTo>
                  <a:pt x="3369335" y="1426121"/>
                </a:lnTo>
                <a:close/>
                <a:moveTo>
                  <a:pt x="3370707" y="1148029"/>
                </a:moveTo>
                <a:lnTo>
                  <a:pt x="3390595" y="1148029"/>
                </a:lnTo>
                <a:lnTo>
                  <a:pt x="3390595" y="1127798"/>
                </a:lnTo>
                <a:lnTo>
                  <a:pt x="3410827" y="1127798"/>
                </a:lnTo>
                <a:lnTo>
                  <a:pt x="3410827" y="1107910"/>
                </a:lnTo>
                <a:lnTo>
                  <a:pt x="3390595" y="1107910"/>
                </a:lnTo>
                <a:lnTo>
                  <a:pt x="3390595" y="1087679"/>
                </a:lnTo>
                <a:lnTo>
                  <a:pt x="3370707" y="1087679"/>
                </a:lnTo>
                <a:lnTo>
                  <a:pt x="3370707" y="1107910"/>
                </a:lnTo>
                <a:lnTo>
                  <a:pt x="3350476" y="1107910"/>
                </a:lnTo>
                <a:lnTo>
                  <a:pt x="3350476" y="1127798"/>
                </a:lnTo>
                <a:lnTo>
                  <a:pt x="3370707" y="1127798"/>
                </a:lnTo>
                <a:lnTo>
                  <a:pt x="3370707" y="1148029"/>
                </a:lnTo>
                <a:close/>
                <a:moveTo>
                  <a:pt x="3095701" y="875424"/>
                </a:moveTo>
                <a:lnTo>
                  <a:pt x="3116961" y="875424"/>
                </a:lnTo>
                <a:lnTo>
                  <a:pt x="3116961" y="854164"/>
                </a:lnTo>
                <a:lnTo>
                  <a:pt x="3138221" y="854164"/>
                </a:lnTo>
                <a:lnTo>
                  <a:pt x="3138221" y="832904"/>
                </a:lnTo>
                <a:lnTo>
                  <a:pt x="3116961" y="832904"/>
                </a:lnTo>
                <a:lnTo>
                  <a:pt x="3116961" y="811644"/>
                </a:lnTo>
                <a:lnTo>
                  <a:pt x="3095701" y="811644"/>
                </a:lnTo>
                <a:lnTo>
                  <a:pt x="3095701" y="832904"/>
                </a:lnTo>
                <a:lnTo>
                  <a:pt x="3074441" y="832904"/>
                </a:lnTo>
                <a:lnTo>
                  <a:pt x="3074441" y="854164"/>
                </a:lnTo>
                <a:lnTo>
                  <a:pt x="3095701" y="854164"/>
                </a:lnTo>
                <a:lnTo>
                  <a:pt x="3095701" y="875424"/>
                </a:lnTo>
                <a:close/>
                <a:moveTo>
                  <a:pt x="3416999" y="1654493"/>
                </a:moveTo>
                <a:lnTo>
                  <a:pt x="3392653" y="1654493"/>
                </a:lnTo>
                <a:lnTo>
                  <a:pt x="3392653" y="1630147"/>
                </a:lnTo>
                <a:lnTo>
                  <a:pt x="3368650" y="1630147"/>
                </a:lnTo>
                <a:lnTo>
                  <a:pt x="3368650" y="1654493"/>
                </a:lnTo>
                <a:lnTo>
                  <a:pt x="3344304" y="1654493"/>
                </a:lnTo>
                <a:lnTo>
                  <a:pt x="3344304" y="1678496"/>
                </a:lnTo>
                <a:lnTo>
                  <a:pt x="3368650" y="1678496"/>
                </a:lnTo>
                <a:lnTo>
                  <a:pt x="3368650" y="1702841"/>
                </a:lnTo>
                <a:lnTo>
                  <a:pt x="3392653" y="1702841"/>
                </a:lnTo>
                <a:lnTo>
                  <a:pt x="3392653" y="1678496"/>
                </a:lnTo>
                <a:lnTo>
                  <a:pt x="3416999" y="1678496"/>
                </a:lnTo>
                <a:lnTo>
                  <a:pt x="3416999" y="1654493"/>
                </a:lnTo>
                <a:close/>
                <a:moveTo>
                  <a:pt x="1888007" y="1989163"/>
                </a:moveTo>
                <a:lnTo>
                  <a:pt x="1888007" y="1956930"/>
                </a:lnTo>
                <a:lnTo>
                  <a:pt x="1920240" y="1956930"/>
                </a:lnTo>
                <a:lnTo>
                  <a:pt x="1920240" y="1924698"/>
                </a:lnTo>
                <a:lnTo>
                  <a:pt x="1888007" y="1924698"/>
                </a:lnTo>
                <a:lnTo>
                  <a:pt x="1888007" y="1892465"/>
                </a:lnTo>
                <a:lnTo>
                  <a:pt x="1855775" y="1892465"/>
                </a:lnTo>
                <a:lnTo>
                  <a:pt x="1855775" y="1924698"/>
                </a:lnTo>
                <a:lnTo>
                  <a:pt x="1823542" y="1924698"/>
                </a:lnTo>
                <a:lnTo>
                  <a:pt x="1823542" y="1956930"/>
                </a:lnTo>
                <a:lnTo>
                  <a:pt x="1855775" y="1956930"/>
                </a:lnTo>
                <a:lnTo>
                  <a:pt x="1855775" y="1989163"/>
                </a:lnTo>
                <a:lnTo>
                  <a:pt x="1888007" y="1989163"/>
                </a:lnTo>
                <a:close/>
                <a:moveTo>
                  <a:pt x="2686622" y="319583"/>
                </a:moveTo>
                <a:lnTo>
                  <a:pt x="2703081" y="319583"/>
                </a:lnTo>
                <a:lnTo>
                  <a:pt x="2703081" y="303124"/>
                </a:lnTo>
                <a:lnTo>
                  <a:pt x="2719540" y="303124"/>
                </a:lnTo>
                <a:lnTo>
                  <a:pt x="2719540" y="286664"/>
                </a:lnTo>
                <a:lnTo>
                  <a:pt x="2703081" y="286664"/>
                </a:lnTo>
                <a:lnTo>
                  <a:pt x="2703081" y="270205"/>
                </a:lnTo>
                <a:lnTo>
                  <a:pt x="2686622" y="270205"/>
                </a:lnTo>
                <a:lnTo>
                  <a:pt x="2686622" y="286664"/>
                </a:lnTo>
                <a:lnTo>
                  <a:pt x="2670163" y="286664"/>
                </a:lnTo>
                <a:lnTo>
                  <a:pt x="2670163" y="303124"/>
                </a:lnTo>
                <a:lnTo>
                  <a:pt x="2686622" y="303124"/>
                </a:lnTo>
                <a:lnTo>
                  <a:pt x="2686622" y="319583"/>
                </a:lnTo>
                <a:close/>
                <a:moveTo>
                  <a:pt x="2683879" y="602132"/>
                </a:moveTo>
                <a:lnTo>
                  <a:pt x="2705824" y="602132"/>
                </a:lnTo>
                <a:lnTo>
                  <a:pt x="2705824" y="580187"/>
                </a:lnTo>
                <a:lnTo>
                  <a:pt x="2727770" y="580187"/>
                </a:lnTo>
                <a:lnTo>
                  <a:pt x="2727770" y="558241"/>
                </a:lnTo>
                <a:lnTo>
                  <a:pt x="2705824" y="558241"/>
                </a:lnTo>
                <a:lnTo>
                  <a:pt x="2705824" y="536296"/>
                </a:lnTo>
                <a:lnTo>
                  <a:pt x="2683879" y="536296"/>
                </a:lnTo>
                <a:lnTo>
                  <a:pt x="2683879" y="558241"/>
                </a:lnTo>
                <a:lnTo>
                  <a:pt x="2661933" y="558241"/>
                </a:lnTo>
                <a:lnTo>
                  <a:pt x="2661933" y="580187"/>
                </a:lnTo>
                <a:lnTo>
                  <a:pt x="2683879" y="580187"/>
                </a:lnTo>
                <a:lnTo>
                  <a:pt x="2683879" y="602132"/>
                </a:lnTo>
                <a:close/>
                <a:moveTo>
                  <a:pt x="2619413" y="178651"/>
                </a:moveTo>
                <a:lnTo>
                  <a:pt x="2633129" y="178651"/>
                </a:lnTo>
                <a:lnTo>
                  <a:pt x="2633129" y="164592"/>
                </a:lnTo>
                <a:lnTo>
                  <a:pt x="2647188" y="164592"/>
                </a:lnTo>
                <a:lnTo>
                  <a:pt x="2647188" y="150876"/>
                </a:lnTo>
                <a:lnTo>
                  <a:pt x="2633129" y="150876"/>
                </a:lnTo>
                <a:lnTo>
                  <a:pt x="2633129" y="136817"/>
                </a:lnTo>
                <a:lnTo>
                  <a:pt x="2619413" y="136817"/>
                </a:lnTo>
                <a:lnTo>
                  <a:pt x="2619413" y="150876"/>
                </a:lnTo>
                <a:lnTo>
                  <a:pt x="2605354" y="150876"/>
                </a:lnTo>
                <a:lnTo>
                  <a:pt x="2605354" y="164592"/>
                </a:lnTo>
                <a:lnTo>
                  <a:pt x="2619413" y="164592"/>
                </a:lnTo>
                <a:lnTo>
                  <a:pt x="2619413" y="178651"/>
                </a:lnTo>
                <a:close/>
                <a:moveTo>
                  <a:pt x="2754173" y="459829"/>
                </a:moveTo>
                <a:lnTo>
                  <a:pt x="2772689" y="459829"/>
                </a:lnTo>
                <a:lnTo>
                  <a:pt x="2772689" y="441312"/>
                </a:lnTo>
                <a:lnTo>
                  <a:pt x="2791206" y="441312"/>
                </a:lnTo>
                <a:lnTo>
                  <a:pt x="2791206" y="422796"/>
                </a:lnTo>
                <a:lnTo>
                  <a:pt x="2772689" y="422796"/>
                </a:lnTo>
                <a:lnTo>
                  <a:pt x="2772689" y="404279"/>
                </a:lnTo>
                <a:lnTo>
                  <a:pt x="2754173" y="404279"/>
                </a:lnTo>
                <a:lnTo>
                  <a:pt x="2754173" y="422796"/>
                </a:lnTo>
                <a:lnTo>
                  <a:pt x="2735656" y="422796"/>
                </a:lnTo>
                <a:lnTo>
                  <a:pt x="2735656" y="441312"/>
                </a:lnTo>
                <a:lnTo>
                  <a:pt x="2754173" y="441312"/>
                </a:lnTo>
                <a:lnTo>
                  <a:pt x="2754173" y="459829"/>
                </a:lnTo>
                <a:close/>
                <a:moveTo>
                  <a:pt x="3049753" y="944347"/>
                </a:moveTo>
                <a:lnTo>
                  <a:pt x="3025750" y="944347"/>
                </a:lnTo>
                <a:lnTo>
                  <a:pt x="3025750" y="968693"/>
                </a:lnTo>
                <a:lnTo>
                  <a:pt x="3001404" y="968693"/>
                </a:lnTo>
                <a:lnTo>
                  <a:pt x="3001404" y="992696"/>
                </a:lnTo>
                <a:lnTo>
                  <a:pt x="3025750" y="992696"/>
                </a:lnTo>
                <a:lnTo>
                  <a:pt x="3025750" y="1017041"/>
                </a:lnTo>
                <a:lnTo>
                  <a:pt x="3049753" y="1017041"/>
                </a:lnTo>
                <a:lnTo>
                  <a:pt x="3049753" y="992696"/>
                </a:lnTo>
                <a:lnTo>
                  <a:pt x="3074099" y="992696"/>
                </a:lnTo>
                <a:lnTo>
                  <a:pt x="3074099" y="968693"/>
                </a:lnTo>
                <a:lnTo>
                  <a:pt x="3049753" y="968693"/>
                </a:lnTo>
                <a:lnTo>
                  <a:pt x="3049753" y="944347"/>
                </a:lnTo>
                <a:close/>
                <a:moveTo>
                  <a:pt x="2616327" y="462229"/>
                </a:moveTo>
                <a:lnTo>
                  <a:pt x="2636215" y="462229"/>
                </a:lnTo>
                <a:lnTo>
                  <a:pt x="2636215" y="441998"/>
                </a:lnTo>
                <a:lnTo>
                  <a:pt x="2656447" y="441998"/>
                </a:lnTo>
                <a:lnTo>
                  <a:pt x="2656447" y="422110"/>
                </a:lnTo>
                <a:lnTo>
                  <a:pt x="2636215" y="422110"/>
                </a:lnTo>
                <a:lnTo>
                  <a:pt x="2636215" y="401879"/>
                </a:lnTo>
                <a:lnTo>
                  <a:pt x="2616327" y="401879"/>
                </a:lnTo>
                <a:lnTo>
                  <a:pt x="2616327" y="422110"/>
                </a:lnTo>
                <a:lnTo>
                  <a:pt x="2596096" y="422110"/>
                </a:lnTo>
                <a:lnTo>
                  <a:pt x="2596096" y="441998"/>
                </a:lnTo>
                <a:lnTo>
                  <a:pt x="2616327" y="441998"/>
                </a:lnTo>
                <a:lnTo>
                  <a:pt x="2616327" y="462229"/>
                </a:lnTo>
                <a:close/>
                <a:moveTo>
                  <a:pt x="2546033" y="604190"/>
                </a:moveTo>
                <a:lnTo>
                  <a:pt x="2569350" y="604190"/>
                </a:lnTo>
                <a:lnTo>
                  <a:pt x="2569350" y="580873"/>
                </a:lnTo>
                <a:lnTo>
                  <a:pt x="2592667" y="580873"/>
                </a:lnTo>
                <a:lnTo>
                  <a:pt x="2592667" y="557555"/>
                </a:lnTo>
                <a:lnTo>
                  <a:pt x="2569350" y="557555"/>
                </a:lnTo>
                <a:lnTo>
                  <a:pt x="2569350" y="534238"/>
                </a:lnTo>
                <a:lnTo>
                  <a:pt x="2546033" y="534238"/>
                </a:lnTo>
                <a:lnTo>
                  <a:pt x="2546033" y="557555"/>
                </a:lnTo>
                <a:lnTo>
                  <a:pt x="2522716" y="557555"/>
                </a:lnTo>
                <a:lnTo>
                  <a:pt x="2522716" y="580873"/>
                </a:lnTo>
                <a:lnTo>
                  <a:pt x="2546033" y="580873"/>
                </a:lnTo>
                <a:lnTo>
                  <a:pt x="2546033" y="604190"/>
                </a:lnTo>
                <a:close/>
                <a:moveTo>
                  <a:pt x="2775433" y="670712"/>
                </a:moveTo>
                <a:lnTo>
                  <a:pt x="2751430" y="670712"/>
                </a:lnTo>
                <a:lnTo>
                  <a:pt x="2751430" y="694373"/>
                </a:lnTo>
                <a:lnTo>
                  <a:pt x="2727770" y="694373"/>
                </a:lnTo>
                <a:lnTo>
                  <a:pt x="2727770" y="718376"/>
                </a:lnTo>
                <a:lnTo>
                  <a:pt x="2751430" y="718376"/>
                </a:lnTo>
                <a:lnTo>
                  <a:pt x="2751430" y="742036"/>
                </a:lnTo>
                <a:lnTo>
                  <a:pt x="2775433" y="742036"/>
                </a:lnTo>
                <a:lnTo>
                  <a:pt x="2775433" y="718376"/>
                </a:lnTo>
                <a:lnTo>
                  <a:pt x="2799093" y="718376"/>
                </a:lnTo>
                <a:lnTo>
                  <a:pt x="2799093" y="694373"/>
                </a:lnTo>
                <a:lnTo>
                  <a:pt x="2775433" y="694373"/>
                </a:lnTo>
                <a:lnTo>
                  <a:pt x="2775433" y="670712"/>
                </a:lnTo>
                <a:close/>
                <a:moveTo>
                  <a:pt x="2481568" y="180365"/>
                </a:moveTo>
                <a:lnTo>
                  <a:pt x="2496655" y="180365"/>
                </a:lnTo>
                <a:lnTo>
                  <a:pt x="2496655" y="165278"/>
                </a:lnTo>
                <a:lnTo>
                  <a:pt x="2511743" y="165278"/>
                </a:lnTo>
                <a:lnTo>
                  <a:pt x="2511743" y="150190"/>
                </a:lnTo>
                <a:lnTo>
                  <a:pt x="2496655" y="150190"/>
                </a:lnTo>
                <a:lnTo>
                  <a:pt x="2496655" y="135103"/>
                </a:lnTo>
                <a:lnTo>
                  <a:pt x="2481568" y="135103"/>
                </a:lnTo>
                <a:lnTo>
                  <a:pt x="2481568" y="150190"/>
                </a:lnTo>
                <a:lnTo>
                  <a:pt x="2466480" y="150190"/>
                </a:lnTo>
                <a:lnTo>
                  <a:pt x="2466480" y="165278"/>
                </a:lnTo>
                <a:lnTo>
                  <a:pt x="2481568" y="165278"/>
                </a:lnTo>
                <a:lnTo>
                  <a:pt x="2481568" y="180365"/>
                </a:lnTo>
                <a:close/>
                <a:moveTo>
                  <a:pt x="2548776" y="321297"/>
                </a:moveTo>
                <a:lnTo>
                  <a:pt x="2566607" y="321297"/>
                </a:lnTo>
                <a:lnTo>
                  <a:pt x="2566607" y="303809"/>
                </a:lnTo>
                <a:lnTo>
                  <a:pt x="2584094" y="303809"/>
                </a:lnTo>
                <a:lnTo>
                  <a:pt x="2584094" y="285979"/>
                </a:lnTo>
                <a:lnTo>
                  <a:pt x="2566607" y="285979"/>
                </a:lnTo>
                <a:lnTo>
                  <a:pt x="2566607" y="268491"/>
                </a:lnTo>
                <a:lnTo>
                  <a:pt x="2548776" y="268491"/>
                </a:lnTo>
                <a:lnTo>
                  <a:pt x="2548776" y="285979"/>
                </a:lnTo>
                <a:lnTo>
                  <a:pt x="2531288" y="285979"/>
                </a:lnTo>
                <a:lnTo>
                  <a:pt x="2531288" y="303809"/>
                </a:lnTo>
                <a:lnTo>
                  <a:pt x="2548776" y="303809"/>
                </a:lnTo>
                <a:lnTo>
                  <a:pt x="2548776" y="321297"/>
                </a:lnTo>
                <a:close/>
                <a:moveTo>
                  <a:pt x="2757259" y="176594"/>
                </a:moveTo>
                <a:lnTo>
                  <a:pt x="2769604" y="176594"/>
                </a:lnTo>
                <a:lnTo>
                  <a:pt x="2769604" y="163906"/>
                </a:lnTo>
                <a:lnTo>
                  <a:pt x="2782291" y="163906"/>
                </a:lnTo>
                <a:lnTo>
                  <a:pt x="2782291" y="151562"/>
                </a:lnTo>
                <a:lnTo>
                  <a:pt x="2769604" y="151562"/>
                </a:lnTo>
                <a:lnTo>
                  <a:pt x="2769604" y="138875"/>
                </a:lnTo>
                <a:lnTo>
                  <a:pt x="2757259" y="138875"/>
                </a:lnTo>
                <a:lnTo>
                  <a:pt x="2757259" y="151562"/>
                </a:lnTo>
                <a:lnTo>
                  <a:pt x="2744572" y="151562"/>
                </a:lnTo>
                <a:lnTo>
                  <a:pt x="2744572" y="163906"/>
                </a:lnTo>
                <a:lnTo>
                  <a:pt x="2757259" y="163906"/>
                </a:lnTo>
                <a:lnTo>
                  <a:pt x="2757259" y="176594"/>
                </a:lnTo>
                <a:close/>
                <a:moveTo>
                  <a:pt x="2821724" y="600075"/>
                </a:moveTo>
                <a:lnTo>
                  <a:pt x="2842298" y="600075"/>
                </a:lnTo>
                <a:lnTo>
                  <a:pt x="2842298" y="579501"/>
                </a:lnTo>
                <a:lnTo>
                  <a:pt x="2862872" y="579501"/>
                </a:lnTo>
                <a:lnTo>
                  <a:pt x="2862872" y="558927"/>
                </a:lnTo>
                <a:lnTo>
                  <a:pt x="2842298" y="558927"/>
                </a:lnTo>
                <a:lnTo>
                  <a:pt x="2842298" y="538353"/>
                </a:lnTo>
                <a:lnTo>
                  <a:pt x="2821724" y="538353"/>
                </a:lnTo>
                <a:lnTo>
                  <a:pt x="2821724" y="558927"/>
                </a:lnTo>
                <a:lnTo>
                  <a:pt x="2801150" y="558927"/>
                </a:lnTo>
                <a:lnTo>
                  <a:pt x="2801150" y="579501"/>
                </a:lnTo>
                <a:lnTo>
                  <a:pt x="2821724" y="579501"/>
                </a:lnTo>
                <a:lnTo>
                  <a:pt x="2821724" y="600075"/>
                </a:lnTo>
                <a:close/>
                <a:moveTo>
                  <a:pt x="2980830" y="808215"/>
                </a:moveTo>
                <a:lnTo>
                  <a:pt x="2957513" y="808215"/>
                </a:lnTo>
                <a:lnTo>
                  <a:pt x="2957513" y="831875"/>
                </a:lnTo>
                <a:lnTo>
                  <a:pt x="2933852" y="831875"/>
                </a:lnTo>
                <a:lnTo>
                  <a:pt x="2933852" y="855193"/>
                </a:lnTo>
                <a:lnTo>
                  <a:pt x="2957513" y="855193"/>
                </a:lnTo>
                <a:lnTo>
                  <a:pt x="2957513" y="878853"/>
                </a:lnTo>
                <a:lnTo>
                  <a:pt x="2980830" y="878853"/>
                </a:lnTo>
                <a:lnTo>
                  <a:pt x="2980830" y="855193"/>
                </a:lnTo>
                <a:lnTo>
                  <a:pt x="3004490" y="855193"/>
                </a:lnTo>
                <a:lnTo>
                  <a:pt x="3004490" y="831875"/>
                </a:lnTo>
                <a:lnTo>
                  <a:pt x="2980830" y="831875"/>
                </a:lnTo>
                <a:lnTo>
                  <a:pt x="2980830" y="808215"/>
                </a:lnTo>
                <a:close/>
                <a:moveTo>
                  <a:pt x="2962656" y="314439"/>
                </a:moveTo>
                <a:lnTo>
                  <a:pt x="2975686" y="314439"/>
                </a:lnTo>
                <a:lnTo>
                  <a:pt x="2975686" y="301409"/>
                </a:lnTo>
                <a:lnTo>
                  <a:pt x="2988716" y="301409"/>
                </a:lnTo>
                <a:lnTo>
                  <a:pt x="2988716" y="288379"/>
                </a:lnTo>
                <a:lnTo>
                  <a:pt x="2975686" y="288379"/>
                </a:lnTo>
                <a:lnTo>
                  <a:pt x="2975686" y="275349"/>
                </a:lnTo>
                <a:lnTo>
                  <a:pt x="2962656" y="275349"/>
                </a:lnTo>
                <a:lnTo>
                  <a:pt x="2962656" y="288379"/>
                </a:lnTo>
                <a:lnTo>
                  <a:pt x="2949626" y="288379"/>
                </a:lnTo>
                <a:lnTo>
                  <a:pt x="2949626" y="301409"/>
                </a:lnTo>
                <a:lnTo>
                  <a:pt x="2962656" y="301409"/>
                </a:lnTo>
                <a:lnTo>
                  <a:pt x="2962656" y="314439"/>
                </a:lnTo>
                <a:close/>
                <a:moveTo>
                  <a:pt x="3030208" y="454685"/>
                </a:moveTo>
                <a:lnTo>
                  <a:pt x="3045295" y="454685"/>
                </a:lnTo>
                <a:lnTo>
                  <a:pt x="3045295" y="439598"/>
                </a:lnTo>
                <a:lnTo>
                  <a:pt x="3060383" y="439598"/>
                </a:lnTo>
                <a:lnTo>
                  <a:pt x="3060383" y="424510"/>
                </a:lnTo>
                <a:lnTo>
                  <a:pt x="3045295" y="424510"/>
                </a:lnTo>
                <a:lnTo>
                  <a:pt x="3045295" y="409423"/>
                </a:lnTo>
                <a:lnTo>
                  <a:pt x="3030208" y="409423"/>
                </a:lnTo>
                <a:lnTo>
                  <a:pt x="3030208" y="424510"/>
                </a:lnTo>
                <a:lnTo>
                  <a:pt x="3015120" y="424510"/>
                </a:lnTo>
                <a:lnTo>
                  <a:pt x="3015120" y="439598"/>
                </a:lnTo>
                <a:lnTo>
                  <a:pt x="3030208" y="439598"/>
                </a:lnTo>
                <a:lnTo>
                  <a:pt x="3030208" y="454685"/>
                </a:lnTo>
                <a:close/>
                <a:moveTo>
                  <a:pt x="3027807" y="736549"/>
                </a:moveTo>
                <a:lnTo>
                  <a:pt x="3047695" y="736549"/>
                </a:lnTo>
                <a:lnTo>
                  <a:pt x="3047695" y="716318"/>
                </a:lnTo>
                <a:lnTo>
                  <a:pt x="3067927" y="716318"/>
                </a:lnTo>
                <a:lnTo>
                  <a:pt x="3067927" y="696430"/>
                </a:lnTo>
                <a:lnTo>
                  <a:pt x="3047695" y="696430"/>
                </a:lnTo>
                <a:lnTo>
                  <a:pt x="3047695" y="676199"/>
                </a:lnTo>
                <a:lnTo>
                  <a:pt x="3027807" y="676199"/>
                </a:lnTo>
                <a:lnTo>
                  <a:pt x="3027807" y="696430"/>
                </a:lnTo>
                <a:lnTo>
                  <a:pt x="3007576" y="696430"/>
                </a:lnTo>
                <a:lnTo>
                  <a:pt x="3007576" y="716318"/>
                </a:lnTo>
                <a:lnTo>
                  <a:pt x="3027807" y="716318"/>
                </a:lnTo>
                <a:lnTo>
                  <a:pt x="3027807" y="736549"/>
                </a:lnTo>
                <a:close/>
                <a:moveTo>
                  <a:pt x="2889619" y="739635"/>
                </a:moveTo>
                <a:lnTo>
                  <a:pt x="2911564" y="739635"/>
                </a:lnTo>
                <a:lnTo>
                  <a:pt x="2911564" y="717347"/>
                </a:lnTo>
                <a:lnTo>
                  <a:pt x="2933852" y="717347"/>
                </a:lnTo>
                <a:lnTo>
                  <a:pt x="2933852" y="695401"/>
                </a:lnTo>
                <a:lnTo>
                  <a:pt x="2911564" y="695401"/>
                </a:lnTo>
                <a:lnTo>
                  <a:pt x="2911564" y="673113"/>
                </a:lnTo>
                <a:lnTo>
                  <a:pt x="2889619" y="673113"/>
                </a:lnTo>
                <a:lnTo>
                  <a:pt x="2889619" y="695401"/>
                </a:lnTo>
                <a:lnTo>
                  <a:pt x="2867330" y="695401"/>
                </a:lnTo>
                <a:lnTo>
                  <a:pt x="2867330" y="717347"/>
                </a:lnTo>
                <a:lnTo>
                  <a:pt x="2889619" y="717347"/>
                </a:lnTo>
                <a:lnTo>
                  <a:pt x="2889619" y="739635"/>
                </a:lnTo>
                <a:close/>
                <a:moveTo>
                  <a:pt x="2824468" y="317183"/>
                </a:moveTo>
                <a:lnTo>
                  <a:pt x="2839555" y="317183"/>
                </a:lnTo>
                <a:lnTo>
                  <a:pt x="2839555" y="302438"/>
                </a:lnTo>
                <a:lnTo>
                  <a:pt x="2854300" y="302438"/>
                </a:lnTo>
                <a:lnTo>
                  <a:pt x="2854300" y="287350"/>
                </a:lnTo>
                <a:lnTo>
                  <a:pt x="2839555" y="287350"/>
                </a:lnTo>
                <a:lnTo>
                  <a:pt x="2839555" y="272606"/>
                </a:lnTo>
                <a:lnTo>
                  <a:pt x="2824468" y="272606"/>
                </a:lnTo>
                <a:lnTo>
                  <a:pt x="2824468" y="287350"/>
                </a:lnTo>
                <a:lnTo>
                  <a:pt x="2809723" y="287350"/>
                </a:lnTo>
                <a:lnTo>
                  <a:pt x="2809723" y="302438"/>
                </a:lnTo>
                <a:lnTo>
                  <a:pt x="2824468" y="302438"/>
                </a:lnTo>
                <a:lnTo>
                  <a:pt x="2824468" y="317183"/>
                </a:lnTo>
                <a:close/>
                <a:moveTo>
                  <a:pt x="2892019" y="457429"/>
                </a:moveTo>
                <a:lnTo>
                  <a:pt x="2909164" y="457429"/>
                </a:lnTo>
                <a:lnTo>
                  <a:pt x="2909164" y="440627"/>
                </a:lnTo>
                <a:lnTo>
                  <a:pt x="2925966" y="440627"/>
                </a:lnTo>
                <a:lnTo>
                  <a:pt x="2925966" y="423482"/>
                </a:lnTo>
                <a:lnTo>
                  <a:pt x="2909164" y="423482"/>
                </a:lnTo>
                <a:lnTo>
                  <a:pt x="2909164" y="406679"/>
                </a:lnTo>
                <a:lnTo>
                  <a:pt x="2892019" y="406679"/>
                </a:lnTo>
                <a:lnTo>
                  <a:pt x="2892019" y="423482"/>
                </a:lnTo>
                <a:lnTo>
                  <a:pt x="2875217" y="423482"/>
                </a:lnTo>
                <a:lnTo>
                  <a:pt x="2875217" y="440627"/>
                </a:lnTo>
                <a:lnTo>
                  <a:pt x="2892019" y="440627"/>
                </a:lnTo>
                <a:lnTo>
                  <a:pt x="2892019" y="457429"/>
                </a:lnTo>
                <a:close/>
                <a:moveTo>
                  <a:pt x="2959913" y="597332"/>
                </a:moveTo>
                <a:lnTo>
                  <a:pt x="2978429" y="597332"/>
                </a:lnTo>
                <a:lnTo>
                  <a:pt x="2978429" y="578472"/>
                </a:lnTo>
                <a:lnTo>
                  <a:pt x="2997289" y="578472"/>
                </a:lnTo>
                <a:lnTo>
                  <a:pt x="2997289" y="559956"/>
                </a:lnTo>
                <a:lnTo>
                  <a:pt x="2978429" y="559956"/>
                </a:lnTo>
                <a:lnTo>
                  <a:pt x="2978429" y="541096"/>
                </a:lnTo>
                <a:lnTo>
                  <a:pt x="2959913" y="541096"/>
                </a:lnTo>
                <a:lnTo>
                  <a:pt x="2959913" y="559956"/>
                </a:lnTo>
                <a:lnTo>
                  <a:pt x="2941054" y="559956"/>
                </a:lnTo>
                <a:lnTo>
                  <a:pt x="2941054" y="578472"/>
                </a:lnTo>
                <a:lnTo>
                  <a:pt x="2959913" y="578472"/>
                </a:lnTo>
                <a:lnTo>
                  <a:pt x="2959913" y="597332"/>
                </a:lnTo>
                <a:close/>
                <a:moveTo>
                  <a:pt x="2230907" y="2126323"/>
                </a:moveTo>
                <a:lnTo>
                  <a:pt x="2230907" y="2094090"/>
                </a:lnTo>
                <a:lnTo>
                  <a:pt x="2263140" y="2094090"/>
                </a:lnTo>
                <a:lnTo>
                  <a:pt x="2263140" y="2061858"/>
                </a:lnTo>
                <a:lnTo>
                  <a:pt x="2230907" y="2061858"/>
                </a:lnTo>
                <a:lnTo>
                  <a:pt x="2230907" y="2029625"/>
                </a:lnTo>
                <a:lnTo>
                  <a:pt x="2198675" y="2029625"/>
                </a:lnTo>
                <a:lnTo>
                  <a:pt x="2198675" y="2061858"/>
                </a:lnTo>
                <a:lnTo>
                  <a:pt x="2166442" y="2061858"/>
                </a:lnTo>
                <a:lnTo>
                  <a:pt x="2166442" y="2094090"/>
                </a:lnTo>
                <a:lnTo>
                  <a:pt x="2198675" y="2094090"/>
                </a:lnTo>
                <a:lnTo>
                  <a:pt x="2198675" y="2126323"/>
                </a:lnTo>
                <a:lnTo>
                  <a:pt x="2230907" y="2126323"/>
                </a:lnTo>
                <a:close/>
                <a:moveTo>
                  <a:pt x="1476527" y="1989163"/>
                </a:moveTo>
                <a:lnTo>
                  <a:pt x="1476527" y="1956930"/>
                </a:lnTo>
                <a:lnTo>
                  <a:pt x="1508760" y="1956930"/>
                </a:lnTo>
                <a:lnTo>
                  <a:pt x="1508760" y="1924698"/>
                </a:lnTo>
                <a:lnTo>
                  <a:pt x="1476527" y="1924698"/>
                </a:lnTo>
                <a:lnTo>
                  <a:pt x="1476527" y="1892465"/>
                </a:lnTo>
                <a:lnTo>
                  <a:pt x="1444295" y="1892465"/>
                </a:lnTo>
                <a:lnTo>
                  <a:pt x="1444295" y="1924698"/>
                </a:lnTo>
                <a:lnTo>
                  <a:pt x="1412062" y="1924698"/>
                </a:lnTo>
                <a:lnTo>
                  <a:pt x="1412062" y="1956930"/>
                </a:lnTo>
                <a:lnTo>
                  <a:pt x="1444295" y="1956930"/>
                </a:lnTo>
                <a:lnTo>
                  <a:pt x="1444295" y="1989163"/>
                </a:lnTo>
                <a:lnTo>
                  <a:pt x="1476527" y="1989163"/>
                </a:lnTo>
                <a:close/>
                <a:moveTo>
                  <a:pt x="1545107" y="2126323"/>
                </a:moveTo>
                <a:lnTo>
                  <a:pt x="1545107" y="2094090"/>
                </a:lnTo>
                <a:lnTo>
                  <a:pt x="1577340" y="2094090"/>
                </a:lnTo>
                <a:lnTo>
                  <a:pt x="1577340" y="2061858"/>
                </a:lnTo>
                <a:lnTo>
                  <a:pt x="1545107" y="2061858"/>
                </a:lnTo>
                <a:lnTo>
                  <a:pt x="1545107" y="2029625"/>
                </a:lnTo>
                <a:lnTo>
                  <a:pt x="1512875" y="2029625"/>
                </a:lnTo>
                <a:lnTo>
                  <a:pt x="1512875" y="2061858"/>
                </a:lnTo>
                <a:lnTo>
                  <a:pt x="1480642" y="2061858"/>
                </a:lnTo>
                <a:lnTo>
                  <a:pt x="1480642" y="2094090"/>
                </a:lnTo>
                <a:lnTo>
                  <a:pt x="1512875" y="2094090"/>
                </a:lnTo>
                <a:lnTo>
                  <a:pt x="1512875" y="2126323"/>
                </a:lnTo>
                <a:lnTo>
                  <a:pt x="1545107" y="2126323"/>
                </a:lnTo>
                <a:close/>
                <a:moveTo>
                  <a:pt x="1613687" y="2263483"/>
                </a:moveTo>
                <a:lnTo>
                  <a:pt x="1613687" y="2231250"/>
                </a:lnTo>
                <a:lnTo>
                  <a:pt x="1645920" y="2231250"/>
                </a:lnTo>
                <a:lnTo>
                  <a:pt x="1645920" y="2199018"/>
                </a:lnTo>
                <a:lnTo>
                  <a:pt x="1613687" y="2199018"/>
                </a:lnTo>
                <a:lnTo>
                  <a:pt x="1613687" y="2166785"/>
                </a:lnTo>
                <a:lnTo>
                  <a:pt x="1581455" y="2166785"/>
                </a:lnTo>
                <a:lnTo>
                  <a:pt x="1581455" y="2199018"/>
                </a:lnTo>
                <a:lnTo>
                  <a:pt x="1549222" y="2199018"/>
                </a:lnTo>
                <a:lnTo>
                  <a:pt x="1549222" y="2231250"/>
                </a:lnTo>
                <a:lnTo>
                  <a:pt x="1581455" y="2231250"/>
                </a:lnTo>
                <a:lnTo>
                  <a:pt x="1581455" y="2263483"/>
                </a:lnTo>
                <a:lnTo>
                  <a:pt x="1613687" y="2263483"/>
                </a:lnTo>
                <a:close/>
                <a:moveTo>
                  <a:pt x="1819427" y="2126323"/>
                </a:moveTo>
                <a:lnTo>
                  <a:pt x="1819427" y="2094090"/>
                </a:lnTo>
                <a:lnTo>
                  <a:pt x="1851660" y="2094090"/>
                </a:lnTo>
                <a:lnTo>
                  <a:pt x="1851660" y="2061858"/>
                </a:lnTo>
                <a:lnTo>
                  <a:pt x="1819427" y="2061858"/>
                </a:lnTo>
                <a:lnTo>
                  <a:pt x="1819427" y="2029625"/>
                </a:lnTo>
                <a:lnTo>
                  <a:pt x="1787195" y="2029625"/>
                </a:lnTo>
                <a:lnTo>
                  <a:pt x="1787195" y="2061858"/>
                </a:lnTo>
                <a:lnTo>
                  <a:pt x="1754962" y="2061858"/>
                </a:lnTo>
                <a:lnTo>
                  <a:pt x="1754962" y="2094090"/>
                </a:lnTo>
                <a:lnTo>
                  <a:pt x="1787195" y="2094090"/>
                </a:lnTo>
                <a:lnTo>
                  <a:pt x="1787195" y="2126323"/>
                </a:lnTo>
                <a:lnTo>
                  <a:pt x="1819427" y="2126323"/>
                </a:lnTo>
                <a:close/>
                <a:moveTo>
                  <a:pt x="1682267" y="2126323"/>
                </a:moveTo>
                <a:lnTo>
                  <a:pt x="1682267" y="2094090"/>
                </a:lnTo>
                <a:lnTo>
                  <a:pt x="1714500" y="2094090"/>
                </a:lnTo>
                <a:lnTo>
                  <a:pt x="1714500" y="2061858"/>
                </a:lnTo>
                <a:lnTo>
                  <a:pt x="1682267" y="2061858"/>
                </a:lnTo>
                <a:lnTo>
                  <a:pt x="1682267" y="2029625"/>
                </a:lnTo>
                <a:lnTo>
                  <a:pt x="1650035" y="2029625"/>
                </a:lnTo>
                <a:lnTo>
                  <a:pt x="1650035" y="2061858"/>
                </a:lnTo>
                <a:lnTo>
                  <a:pt x="1617802" y="2061858"/>
                </a:lnTo>
                <a:lnTo>
                  <a:pt x="1617802" y="2094090"/>
                </a:lnTo>
                <a:lnTo>
                  <a:pt x="1650035" y="2094090"/>
                </a:lnTo>
                <a:lnTo>
                  <a:pt x="1650035" y="2126323"/>
                </a:lnTo>
                <a:lnTo>
                  <a:pt x="1682267" y="2126323"/>
                </a:lnTo>
                <a:close/>
                <a:moveTo>
                  <a:pt x="1750847" y="2263483"/>
                </a:moveTo>
                <a:lnTo>
                  <a:pt x="1750847" y="2231250"/>
                </a:lnTo>
                <a:lnTo>
                  <a:pt x="1783080" y="2231250"/>
                </a:lnTo>
                <a:lnTo>
                  <a:pt x="1783080" y="2199018"/>
                </a:lnTo>
                <a:lnTo>
                  <a:pt x="1750847" y="2199018"/>
                </a:lnTo>
                <a:lnTo>
                  <a:pt x="1750847" y="2166785"/>
                </a:lnTo>
                <a:lnTo>
                  <a:pt x="1718615" y="2166785"/>
                </a:lnTo>
                <a:lnTo>
                  <a:pt x="1718615" y="2199018"/>
                </a:lnTo>
                <a:lnTo>
                  <a:pt x="1686382" y="2199018"/>
                </a:lnTo>
                <a:lnTo>
                  <a:pt x="1686382" y="2231250"/>
                </a:lnTo>
                <a:lnTo>
                  <a:pt x="1718615" y="2231250"/>
                </a:lnTo>
                <a:lnTo>
                  <a:pt x="1718615" y="2263483"/>
                </a:lnTo>
                <a:lnTo>
                  <a:pt x="1750847" y="2263483"/>
                </a:lnTo>
                <a:close/>
                <a:moveTo>
                  <a:pt x="1407947" y="2126323"/>
                </a:moveTo>
                <a:lnTo>
                  <a:pt x="1407947" y="2094090"/>
                </a:lnTo>
                <a:lnTo>
                  <a:pt x="1440180" y="2094090"/>
                </a:lnTo>
                <a:lnTo>
                  <a:pt x="1440180" y="2061858"/>
                </a:lnTo>
                <a:lnTo>
                  <a:pt x="1407947" y="2061858"/>
                </a:lnTo>
                <a:lnTo>
                  <a:pt x="1407947" y="2029625"/>
                </a:lnTo>
                <a:lnTo>
                  <a:pt x="1375715" y="2029625"/>
                </a:lnTo>
                <a:lnTo>
                  <a:pt x="1375715" y="2061858"/>
                </a:lnTo>
                <a:lnTo>
                  <a:pt x="1343482" y="2061858"/>
                </a:lnTo>
                <a:lnTo>
                  <a:pt x="1343482" y="2094090"/>
                </a:lnTo>
                <a:lnTo>
                  <a:pt x="1375715" y="2094090"/>
                </a:lnTo>
                <a:lnTo>
                  <a:pt x="1375715" y="2126323"/>
                </a:lnTo>
                <a:lnTo>
                  <a:pt x="1407947" y="2126323"/>
                </a:lnTo>
                <a:close/>
                <a:moveTo>
                  <a:pt x="1202207" y="1989163"/>
                </a:moveTo>
                <a:lnTo>
                  <a:pt x="1202207" y="1956930"/>
                </a:lnTo>
                <a:lnTo>
                  <a:pt x="1234440" y="1956930"/>
                </a:lnTo>
                <a:lnTo>
                  <a:pt x="1234440" y="1924698"/>
                </a:lnTo>
                <a:lnTo>
                  <a:pt x="1202207" y="1924698"/>
                </a:lnTo>
                <a:lnTo>
                  <a:pt x="1202207" y="1892465"/>
                </a:lnTo>
                <a:lnTo>
                  <a:pt x="1169975" y="1892465"/>
                </a:lnTo>
                <a:lnTo>
                  <a:pt x="1169975" y="1924698"/>
                </a:lnTo>
                <a:lnTo>
                  <a:pt x="1137742" y="1924698"/>
                </a:lnTo>
                <a:lnTo>
                  <a:pt x="1137742" y="1956930"/>
                </a:lnTo>
                <a:lnTo>
                  <a:pt x="1169975" y="1956930"/>
                </a:lnTo>
                <a:lnTo>
                  <a:pt x="1169975" y="1989163"/>
                </a:lnTo>
                <a:lnTo>
                  <a:pt x="1202207" y="1989163"/>
                </a:lnTo>
                <a:close/>
                <a:moveTo>
                  <a:pt x="1270787" y="2126323"/>
                </a:moveTo>
                <a:lnTo>
                  <a:pt x="1270787" y="2094090"/>
                </a:lnTo>
                <a:lnTo>
                  <a:pt x="1303020" y="2094090"/>
                </a:lnTo>
                <a:lnTo>
                  <a:pt x="1303020" y="2061858"/>
                </a:lnTo>
                <a:lnTo>
                  <a:pt x="1270787" y="2061858"/>
                </a:lnTo>
                <a:lnTo>
                  <a:pt x="1270787" y="2029625"/>
                </a:lnTo>
                <a:lnTo>
                  <a:pt x="1238555" y="2029625"/>
                </a:lnTo>
                <a:lnTo>
                  <a:pt x="1238555" y="2061858"/>
                </a:lnTo>
                <a:lnTo>
                  <a:pt x="1206322" y="2061858"/>
                </a:lnTo>
                <a:lnTo>
                  <a:pt x="1206322" y="2094090"/>
                </a:lnTo>
                <a:lnTo>
                  <a:pt x="1238555" y="2094090"/>
                </a:lnTo>
                <a:lnTo>
                  <a:pt x="1238555" y="2126323"/>
                </a:lnTo>
                <a:lnTo>
                  <a:pt x="1270787" y="2126323"/>
                </a:lnTo>
                <a:close/>
                <a:moveTo>
                  <a:pt x="1339367" y="1989163"/>
                </a:moveTo>
                <a:lnTo>
                  <a:pt x="1339367" y="1956930"/>
                </a:lnTo>
                <a:lnTo>
                  <a:pt x="1371600" y="1956930"/>
                </a:lnTo>
                <a:lnTo>
                  <a:pt x="1371600" y="1924698"/>
                </a:lnTo>
                <a:lnTo>
                  <a:pt x="1339367" y="1924698"/>
                </a:lnTo>
                <a:lnTo>
                  <a:pt x="1339367" y="1892465"/>
                </a:lnTo>
                <a:lnTo>
                  <a:pt x="1307135" y="1892465"/>
                </a:lnTo>
                <a:lnTo>
                  <a:pt x="1307135" y="1924698"/>
                </a:lnTo>
                <a:lnTo>
                  <a:pt x="1274902" y="1924698"/>
                </a:lnTo>
                <a:lnTo>
                  <a:pt x="1274902" y="1956930"/>
                </a:lnTo>
                <a:lnTo>
                  <a:pt x="1307135" y="1956930"/>
                </a:lnTo>
                <a:lnTo>
                  <a:pt x="1307135" y="1989163"/>
                </a:lnTo>
                <a:lnTo>
                  <a:pt x="1339367" y="1989163"/>
                </a:lnTo>
                <a:close/>
                <a:moveTo>
                  <a:pt x="2299487" y="2263483"/>
                </a:moveTo>
                <a:lnTo>
                  <a:pt x="2299487" y="2231250"/>
                </a:lnTo>
                <a:lnTo>
                  <a:pt x="2331720" y="2231250"/>
                </a:lnTo>
                <a:lnTo>
                  <a:pt x="2331720" y="2199018"/>
                </a:lnTo>
                <a:lnTo>
                  <a:pt x="2299487" y="2199018"/>
                </a:lnTo>
                <a:lnTo>
                  <a:pt x="2299487" y="2166785"/>
                </a:lnTo>
                <a:lnTo>
                  <a:pt x="2267255" y="2166785"/>
                </a:lnTo>
                <a:lnTo>
                  <a:pt x="2267255" y="2199018"/>
                </a:lnTo>
                <a:lnTo>
                  <a:pt x="2235022" y="2199018"/>
                </a:lnTo>
                <a:lnTo>
                  <a:pt x="2235022" y="2231250"/>
                </a:lnTo>
                <a:lnTo>
                  <a:pt x="2267255" y="2231250"/>
                </a:lnTo>
                <a:lnTo>
                  <a:pt x="2267255" y="2263483"/>
                </a:lnTo>
                <a:lnTo>
                  <a:pt x="2299487" y="2263483"/>
                </a:lnTo>
                <a:close/>
                <a:moveTo>
                  <a:pt x="2368067" y="2126323"/>
                </a:moveTo>
                <a:lnTo>
                  <a:pt x="2368067" y="2094090"/>
                </a:lnTo>
                <a:lnTo>
                  <a:pt x="2400300" y="2094090"/>
                </a:lnTo>
                <a:lnTo>
                  <a:pt x="2400300" y="2061858"/>
                </a:lnTo>
                <a:lnTo>
                  <a:pt x="2368067" y="2061858"/>
                </a:lnTo>
                <a:lnTo>
                  <a:pt x="2368067" y="2029625"/>
                </a:lnTo>
                <a:lnTo>
                  <a:pt x="2335835" y="2029625"/>
                </a:lnTo>
                <a:lnTo>
                  <a:pt x="2335835" y="2061858"/>
                </a:lnTo>
                <a:lnTo>
                  <a:pt x="2303602" y="2061858"/>
                </a:lnTo>
                <a:lnTo>
                  <a:pt x="2303602" y="2094090"/>
                </a:lnTo>
                <a:lnTo>
                  <a:pt x="2335835" y="2094090"/>
                </a:lnTo>
                <a:lnTo>
                  <a:pt x="2335835" y="2126323"/>
                </a:lnTo>
                <a:lnTo>
                  <a:pt x="2368067" y="2126323"/>
                </a:lnTo>
                <a:close/>
                <a:moveTo>
                  <a:pt x="1888007" y="2263483"/>
                </a:moveTo>
                <a:lnTo>
                  <a:pt x="1888007" y="2231250"/>
                </a:lnTo>
                <a:lnTo>
                  <a:pt x="1920240" y="2231250"/>
                </a:lnTo>
                <a:lnTo>
                  <a:pt x="1920240" y="2199018"/>
                </a:lnTo>
                <a:lnTo>
                  <a:pt x="1888007" y="2199018"/>
                </a:lnTo>
                <a:lnTo>
                  <a:pt x="1888007" y="2166785"/>
                </a:lnTo>
                <a:lnTo>
                  <a:pt x="1855775" y="2166785"/>
                </a:lnTo>
                <a:lnTo>
                  <a:pt x="1855775" y="2199018"/>
                </a:lnTo>
                <a:lnTo>
                  <a:pt x="1823542" y="2199018"/>
                </a:lnTo>
                <a:lnTo>
                  <a:pt x="1823542" y="2231250"/>
                </a:lnTo>
                <a:lnTo>
                  <a:pt x="1855775" y="2231250"/>
                </a:lnTo>
                <a:lnTo>
                  <a:pt x="1855775" y="2263483"/>
                </a:lnTo>
                <a:lnTo>
                  <a:pt x="1888007" y="2263483"/>
                </a:lnTo>
                <a:close/>
                <a:moveTo>
                  <a:pt x="2436647" y="2263483"/>
                </a:moveTo>
                <a:lnTo>
                  <a:pt x="2436647" y="2231250"/>
                </a:lnTo>
                <a:lnTo>
                  <a:pt x="2468880" y="2231250"/>
                </a:lnTo>
                <a:lnTo>
                  <a:pt x="2468880" y="2199018"/>
                </a:lnTo>
                <a:lnTo>
                  <a:pt x="2436647" y="2199018"/>
                </a:lnTo>
                <a:lnTo>
                  <a:pt x="2436647" y="2166785"/>
                </a:lnTo>
                <a:lnTo>
                  <a:pt x="2404415" y="2166785"/>
                </a:lnTo>
                <a:lnTo>
                  <a:pt x="2404415" y="2199018"/>
                </a:lnTo>
                <a:lnTo>
                  <a:pt x="2372182" y="2199018"/>
                </a:lnTo>
                <a:lnTo>
                  <a:pt x="2372182" y="2231250"/>
                </a:lnTo>
                <a:lnTo>
                  <a:pt x="2404415" y="2231250"/>
                </a:lnTo>
                <a:lnTo>
                  <a:pt x="2404415" y="2263483"/>
                </a:lnTo>
                <a:lnTo>
                  <a:pt x="2436647" y="2263483"/>
                </a:lnTo>
                <a:close/>
                <a:moveTo>
                  <a:pt x="2478481" y="463944"/>
                </a:moveTo>
                <a:lnTo>
                  <a:pt x="2499741" y="463944"/>
                </a:lnTo>
                <a:lnTo>
                  <a:pt x="2499741" y="442684"/>
                </a:lnTo>
                <a:lnTo>
                  <a:pt x="2521001" y="442684"/>
                </a:lnTo>
                <a:lnTo>
                  <a:pt x="2521001" y="421424"/>
                </a:lnTo>
                <a:lnTo>
                  <a:pt x="2499741" y="421424"/>
                </a:lnTo>
                <a:lnTo>
                  <a:pt x="2499741" y="400164"/>
                </a:lnTo>
                <a:lnTo>
                  <a:pt x="2478481" y="400164"/>
                </a:lnTo>
                <a:lnTo>
                  <a:pt x="2478481" y="421424"/>
                </a:lnTo>
                <a:lnTo>
                  <a:pt x="2457221" y="421424"/>
                </a:lnTo>
                <a:lnTo>
                  <a:pt x="2457221" y="442684"/>
                </a:lnTo>
                <a:lnTo>
                  <a:pt x="2478481" y="442684"/>
                </a:lnTo>
                <a:lnTo>
                  <a:pt x="2478481" y="463944"/>
                </a:lnTo>
                <a:close/>
                <a:moveTo>
                  <a:pt x="1238555" y="1755305"/>
                </a:moveTo>
                <a:lnTo>
                  <a:pt x="1238555" y="1787538"/>
                </a:lnTo>
                <a:lnTo>
                  <a:pt x="1206322" y="1787538"/>
                </a:lnTo>
                <a:lnTo>
                  <a:pt x="1206322" y="1819770"/>
                </a:lnTo>
                <a:lnTo>
                  <a:pt x="1238555" y="1819770"/>
                </a:lnTo>
                <a:lnTo>
                  <a:pt x="1238555" y="1852003"/>
                </a:lnTo>
                <a:lnTo>
                  <a:pt x="1270787" y="1852003"/>
                </a:lnTo>
                <a:lnTo>
                  <a:pt x="1270787" y="1819770"/>
                </a:lnTo>
                <a:lnTo>
                  <a:pt x="1303020" y="1819770"/>
                </a:lnTo>
                <a:lnTo>
                  <a:pt x="1303020" y="1787538"/>
                </a:lnTo>
                <a:lnTo>
                  <a:pt x="1270787" y="1787538"/>
                </a:lnTo>
                <a:lnTo>
                  <a:pt x="1270787" y="1755305"/>
                </a:lnTo>
                <a:lnTo>
                  <a:pt x="1238555" y="1755305"/>
                </a:lnTo>
                <a:close/>
                <a:moveTo>
                  <a:pt x="2025167" y="2263483"/>
                </a:moveTo>
                <a:lnTo>
                  <a:pt x="2025167" y="2231250"/>
                </a:lnTo>
                <a:lnTo>
                  <a:pt x="2057400" y="2231250"/>
                </a:lnTo>
                <a:lnTo>
                  <a:pt x="2057400" y="2199018"/>
                </a:lnTo>
                <a:lnTo>
                  <a:pt x="2025167" y="2199018"/>
                </a:lnTo>
                <a:lnTo>
                  <a:pt x="2025167" y="2166785"/>
                </a:lnTo>
                <a:lnTo>
                  <a:pt x="1992935" y="2166785"/>
                </a:lnTo>
                <a:lnTo>
                  <a:pt x="1992935" y="2199018"/>
                </a:lnTo>
                <a:lnTo>
                  <a:pt x="1960702" y="2199018"/>
                </a:lnTo>
                <a:lnTo>
                  <a:pt x="1960702" y="2231250"/>
                </a:lnTo>
                <a:lnTo>
                  <a:pt x="1992935" y="2231250"/>
                </a:lnTo>
                <a:lnTo>
                  <a:pt x="1992935" y="2263483"/>
                </a:lnTo>
                <a:lnTo>
                  <a:pt x="2025167" y="2263483"/>
                </a:lnTo>
                <a:close/>
                <a:moveTo>
                  <a:pt x="1956587" y="2126323"/>
                </a:moveTo>
                <a:lnTo>
                  <a:pt x="1956587" y="2094090"/>
                </a:lnTo>
                <a:lnTo>
                  <a:pt x="1988820" y="2094090"/>
                </a:lnTo>
                <a:lnTo>
                  <a:pt x="1988820" y="2061858"/>
                </a:lnTo>
                <a:lnTo>
                  <a:pt x="1956587" y="2061858"/>
                </a:lnTo>
                <a:lnTo>
                  <a:pt x="1956587" y="2029625"/>
                </a:lnTo>
                <a:lnTo>
                  <a:pt x="1924355" y="2029625"/>
                </a:lnTo>
                <a:lnTo>
                  <a:pt x="1924355" y="2061858"/>
                </a:lnTo>
                <a:lnTo>
                  <a:pt x="1892122" y="2061858"/>
                </a:lnTo>
                <a:lnTo>
                  <a:pt x="1892122" y="2094090"/>
                </a:lnTo>
                <a:lnTo>
                  <a:pt x="1924355" y="2094090"/>
                </a:lnTo>
                <a:lnTo>
                  <a:pt x="1924355" y="2126323"/>
                </a:lnTo>
                <a:lnTo>
                  <a:pt x="1956587" y="2126323"/>
                </a:lnTo>
                <a:close/>
                <a:moveTo>
                  <a:pt x="2093747" y="2126323"/>
                </a:moveTo>
                <a:lnTo>
                  <a:pt x="2093747" y="2094090"/>
                </a:lnTo>
                <a:lnTo>
                  <a:pt x="2125980" y="2094090"/>
                </a:lnTo>
                <a:lnTo>
                  <a:pt x="2125980" y="2061858"/>
                </a:lnTo>
                <a:lnTo>
                  <a:pt x="2093747" y="2061858"/>
                </a:lnTo>
                <a:lnTo>
                  <a:pt x="2093747" y="2029625"/>
                </a:lnTo>
                <a:lnTo>
                  <a:pt x="2061515" y="2029625"/>
                </a:lnTo>
                <a:lnTo>
                  <a:pt x="2061515" y="2061858"/>
                </a:lnTo>
                <a:lnTo>
                  <a:pt x="2029282" y="2061858"/>
                </a:lnTo>
                <a:lnTo>
                  <a:pt x="2029282" y="2094090"/>
                </a:lnTo>
                <a:lnTo>
                  <a:pt x="2061515" y="2094090"/>
                </a:lnTo>
                <a:lnTo>
                  <a:pt x="2061515" y="2126323"/>
                </a:lnTo>
                <a:lnTo>
                  <a:pt x="2093747" y="2126323"/>
                </a:lnTo>
                <a:close/>
                <a:moveTo>
                  <a:pt x="2162327" y="2263483"/>
                </a:moveTo>
                <a:lnTo>
                  <a:pt x="2162327" y="2231250"/>
                </a:lnTo>
                <a:lnTo>
                  <a:pt x="2194560" y="2231250"/>
                </a:lnTo>
                <a:lnTo>
                  <a:pt x="2194560" y="2199018"/>
                </a:lnTo>
                <a:lnTo>
                  <a:pt x="2162327" y="2199018"/>
                </a:lnTo>
                <a:lnTo>
                  <a:pt x="2162327" y="2166785"/>
                </a:lnTo>
                <a:lnTo>
                  <a:pt x="2130095" y="2166785"/>
                </a:lnTo>
                <a:lnTo>
                  <a:pt x="2130095" y="2199018"/>
                </a:lnTo>
                <a:lnTo>
                  <a:pt x="2097862" y="2199018"/>
                </a:lnTo>
                <a:lnTo>
                  <a:pt x="2097862" y="2231250"/>
                </a:lnTo>
                <a:lnTo>
                  <a:pt x="2130095" y="2231250"/>
                </a:lnTo>
                <a:lnTo>
                  <a:pt x="2130095" y="2263483"/>
                </a:lnTo>
                <a:lnTo>
                  <a:pt x="2162327" y="2263483"/>
                </a:lnTo>
                <a:close/>
                <a:moveTo>
                  <a:pt x="1581455" y="1618145"/>
                </a:moveTo>
                <a:lnTo>
                  <a:pt x="1581455" y="1650378"/>
                </a:lnTo>
                <a:lnTo>
                  <a:pt x="1549222" y="1650378"/>
                </a:lnTo>
                <a:lnTo>
                  <a:pt x="1549222" y="1682610"/>
                </a:lnTo>
                <a:lnTo>
                  <a:pt x="1581455" y="1682610"/>
                </a:lnTo>
                <a:lnTo>
                  <a:pt x="1581455" y="1714843"/>
                </a:lnTo>
                <a:lnTo>
                  <a:pt x="1613687" y="1714843"/>
                </a:lnTo>
                <a:lnTo>
                  <a:pt x="1613687" y="1682610"/>
                </a:lnTo>
                <a:lnTo>
                  <a:pt x="1645920" y="1682610"/>
                </a:lnTo>
                <a:lnTo>
                  <a:pt x="1645920" y="1650378"/>
                </a:lnTo>
                <a:lnTo>
                  <a:pt x="1613687" y="1650378"/>
                </a:lnTo>
                <a:lnTo>
                  <a:pt x="1613687" y="1618145"/>
                </a:lnTo>
                <a:lnTo>
                  <a:pt x="1581455" y="1618145"/>
                </a:lnTo>
                <a:close/>
                <a:moveTo>
                  <a:pt x="2198675" y="1755305"/>
                </a:moveTo>
                <a:lnTo>
                  <a:pt x="2198675" y="1787538"/>
                </a:lnTo>
                <a:lnTo>
                  <a:pt x="2166442" y="1787538"/>
                </a:lnTo>
                <a:lnTo>
                  <a:pt x="2166442" y="1819770"/>
                </a:lnTo>
                <a:lnTo>
                  <a:pt x="2198675" y="1819770"/>
                </a:lnTo>
                <a:lnTo>
                  <a:pt x="2198675" y="1852003"/>
                </a:lnTo>
                <a:lnTo>
                  <a:pt x="2230907" y="1852003"/>
                </a:lnTo>
                <a:lnTo>
                  <a:pt x="2230907" y="1819770"/>
                </a:lnTo>
                <a:lnTo>
                  <a:pt x="2263140" y="1819770"/>
                </a:lnTo>
                <a:lnTo>
                  <a:pt x="2263140" y="1787538"/>
                </a:lnTo>
                <a:lnTo>
                  <a:pt x="2230907" y="1787538"/>
                </a:lnTo>
                <a:lnTo>
                  <a:pt x="2230907" y="1755305"/>
                </a:lnTo>
                <a:lnTo>
                  <a:pt x="2198675" y="1755305"/>
                </a:lnTo>
                <a:close/>
                <a:moveTo>
                  <a:pt x="2267255" y="1618145"/>
                </a:moveTo>
                <a:lnTo>
                  <a:pt x="2267255" y="1650378"/>
                </a:lnTo>
                <a:lnTo>
                  <a:pt x="2235022" y="1650378"/>
                </a:lnTo>
                <a:lnTo>
                  <a:pt x="2235022" y="1682610"/>
                </a:lnTo>
                <a:lnTo>
                  <a:pt x="2267255" y="1682610"/>
                </a:lnTo>
                <a:lnTo>
                  <a:pt x="2267255" y="1714843"/>
                </a:lnTo>
                <a:lnTo>
                  <a:pt x="2299487" y="1714843"/>
                </a:lnTo>
                <a:lnTo>
                  <a:pt x="2299487" y="1682610"/>
                </a:lnTo>
                <a:lnTo>
                  <a:pt x="2331720" y="1682610"/>
                </a:lnTo>
                <a:lnTo>
                  <a:pt x="2331720" y="1650378"/>
                </a:lnTo>
                <a:lnTo>
                  <a:pt x="2299487" y="1650378"/>
                </a:lnTo>
                <a:lnTo>
                  <a:pt x="2299487" y="1618145"/>
                </a:lnTo>
                <a:lnTo>
                  <a:pt x="2267255" y="1618145"/>
                </a:lnTo>
                <a:close/>
                <a:moveTo>
                  <a:pt x="2061515" y="1755305"/>
                </a:moveTo>
                <a:lnTo>
                  <a:pt x="2061515" y="1787538"/>
                </a:lnTo>
                <a:lnTo>
                  <a:pt x="2029282" y="1787538"/>
                </a:lnTo>
                <a:lnTo>
                  <a:pt x="2029282" y="1819770"/>
                </a:lnTo>
                <a:lnTo>
                  <a:pt x="2061515" y="1819770"/>
                </a:lnTo>
                <a:lnTo>
                  <a:pt x="2061515" y="1852003"/>
                </a:lnTo>
                <a:lnTo>
                  <a:pt x="2093747" y="1852003"/>
                </a:lnTo>
                <a:lnTo>
                  <a:pt x="2093747" y="1819770"/>
                </a:lnTo>
                <a:lnTo>
                  <a:pt x="2125980" y="1819770"/>
                </a:lnTo>
                <a:lnTo>
                  <a:pt x="2125980" y="1787538"/>
                </a:lnTo>
                <a:lnTo>
                  <a:pt x="2093747" y="1787538"/>
                </a:lnTo>
                <a:lnTo>
                  <a:pt x="2093747" y="1755305"/>
                </a:lnTo>
                <a:lnTo>
                  <a:pt x="2061515" y="1755305"/>
                </a:lnTo>
                <a:close/>
                <a:moveTo>
                  <a:pt x="2335835" y="1755305"/>
                </a:moveTo>
                <a:lnTo>
                  <a:pt x="2335835" y="1787538"/>
                </a:lnTo>
                <a:lnTo>
                  <a:pt x="2303602" y="1787538"/>
                </a:lnTo>
                <a:lnTo>
                  <a:pt x="2303602" y="1819770"/>
                </a:lnTo>
                <a:lnTo>
                  <a:pt x="2335835" y="1819770"/>
                </a:lnTo>
                <a:lnTo>
                  <a:pt x="2335835" y="1852003"/>
                </a:lnTo>
                <a:lnTo>
                  <a:pt x="2368067" y="1852003"/>
                </a:lnTo>
                <a:lnTo>
                  <a:pt x="2368067" y="1819770"/>
                </a:lnTo>
                <a:lnTo>
                  <a:pt x="2400300" y="1819770"/>
                </a:lnTo>
                <a:lnTo>
                  <a:pt x="2400300" y="1787538"/>
                </a:lnTo>
                <a:lnTo>
                  <a:pt x="2368067" y="1787538"/>
                </a:lnTo>
                <a:lnTo>
                  <a:pt x="2368067" y="1755305"/>
                </a:lnTo>
                <a:lnTo>
                  <a:pt x="2335835" y="1755305"/>
                </a:lnTo>
                <a:close/>
                <a:moveTo>
                  <a:pt x="2130095" y="1618145"/>
                </a:moveTo>
                <a:lnTo>
                  <a:pt x="2130095" y="1650378"/>
                </a:lnTo>
                <a:lnTo>
                  <a:pt x="2097862" y="1650378"/>
                </a:lnTo>
                <a:lnTo>
                  <a:pt x="2097862" y="1682610"/>
                </a:lnTo>
                <a:lnTo>
                  <a:pt x="2130095" y="1682610"/>
                </a:lnTo>
                <a:lnTo>
                  <a:pt x="2130095" y="1714843"/>
                </a:lnTo>
                <a:lnTo>
                  <a:pt x="2162327" y="1714843"/>
                </a:lnTo>
                <a:lnTo>
                  <a:pt x="2162327" y="1682610"/>
                </a:lnTo>
                <a:lnTo>
                  <a:pt x="2194560" y="1682610"/>
                </a:lnTo>
                <a:lnTo>
                  <a:pt x="2194560" y="1650378"/>
                </a:lnTo>
                <a:lnTo>
                  <a:pt x="2162327" y="1650378"/>
                </a:lnTo>
                <a:lnTo>
                  <a:pt x="2162327" y="1618145"/>
                </a:lnTo>
                <a:lnTo>
                  <a:pt x="2130095" y="1618145"/>
                </a:lnTo>
                <a:close/>
                <a:moveTo>
                  <a:pt x="2299487" y="1989163"/>
                </a:moveTo>
                <a:lnTo>
                  <a:pt x="2299487" y="1956930"/>
                </a:lnTo>
                <a:lnTo>
                  <a:pt x="2331720" y="1956930"/>
                </a:lnTo>
                <a:lnTo>
                  <a:pt x="2331720" y="1924698"/>
                </a:lnTo>
                <a:lnTo>
                  <a:pt x="2299487" y="1924698"/>
                </a:lnTo>
                <a:lnTo>
                  <a:pt x="2299487" y="1892465"/>
                </a:lnTo>
                <a:lnTo>
                  <a:pt x="2267255" y="1892465"/>
                </a:lnTo>
                <a:lnTo>
                  <a:pt x="2267255" y="1924698"/>
                </a:lnTo>
                <a:lnTo>
                  <a:pt x="2235022" y="1924698"/>
                </a:lnTo>
                <a:lnTo>
                  <a:pt x="2235022" y="1956930"/>
                </a:lnTo>
                <a:lnTo>
                  <a:pt x="2267255" y="1956930"/>
                </a:lnTo>
                <a:lnTo>
                  <a:pt x="2267255" y="1989163"/>
                </a:lnTo>
                <a:lnTo>
                  <a:pt x="2299487" y="1989163"/>
                </a:lnTo>
                <a:close/>
                <a:moveTo>
                  <a:pt x="2404415" y="1892465"/>
                </a:moveTo>
                <a:lnTo>
                  <a:pt x="2404415" y="1924698"/>
                </a:lnTo>
                <a:lnTo>
                  <a:pt x="2372182" y="1924698"/>
                </a:lnTo>
                <a:lnTo>
                  <a:pt x="2372182" y="1956930"/>
                </a:lnTo>
                <a:lnTo>
                  <a:pt x="2404415" y="1956930"/>
                </a:lnTo>
                <a:lnTo>
                  <a:pt x="2404415" y="1989163"/>
                </a:lnTo>
                <a:lnTo>
                  <a:pt x="2436647" y="1989163"/>
                </a:lnTo>
                <a:lnTo>
                  <a:pt x="2436647" y="1956930"/>
                </a:lnTo>
                <a:lnTo>
                  <a:pt x="2468880" y="1956930"/>
                </a:lnTo>
                <a:lnTo>
                  <a:pt x="2468880" y="1924698"/>
                </a:lnTo>
                <a:lnTo>
                  <a:pt x="2436647" y="1924698"/>
                </a:lnTo>
                <a:lnTo>
                  <a:pt x="2436647" y="1892465"/>
                </a:lnTo>
                <a:lnTo>
                  <a:pt x="2404415" y="1892465"/>
                </a:lnTo>
                <a:close/>
                <a:moveTo>
                  <a:pt x="2162327" y="1989163"/>
                </a:moveTo>
                <a:lnTo>
                  <a:pt x="2162327" y="1956930"/>
                </a:lnTo>
                <a:lnTo>
                  <a:pt x="2194560" y="1956930"/>
                </a:lnTo>
                <a:lnTo>
                  <a:pt x="2194560" y="1924698"/>
                </a:lnTo>
                <a:lnTo>
                  <a:pt x="2162327" y="1924698"/>
                </a:lnTo>
                <a:lnTo>
                  <a:pt x="2162327" y="1892465"/>
                </a:lnTo>
                <a:lnTo>
                  <a:pt x="2130095" y="1892465"/>
                </a:lnTo>
                <a:lnTo>
                  <a:pt x="2130095" y="1924698"/>
                </a:lnTo>
                <a:lnTo>
                  <a:pt x="2097862" y="1924698"/>
                </a:lnTo>
                <a:lnTo>
                  <a:pt x="2097862" y="1956930"/>
                </a:lnTo>
                <a:lnTo>
                  <a:pt x="2130095" y="1956930"/>
                </a:lnTo>
                <a:lnTo>
                  <a:pt x="2130095" y="1989163"/>
                </a:lnTo>
                <a:lnTo>
                  <a:pt x="2162327" y="1989163"/>
                </a:lnTo>
                <a:close/>
                <a:moveTo>
                  <a:pt x="2472995" y="1755305"/>
                </a:moveTo>
                <a:lnTo>
                  <a:pt x="2472995" y="1787538"/>
                </a:lnTo>
                <a:lnTo>
                  <a:pt x="2440762" y="1787538"/>
                </a:lnTo>
                <a:lnTo>
                  <a:pt x="2440762" y="1819770"/>
                </a:lnTo>
                <a:lnTo>
                  <a:pt x="2472995" y="1819770"/>
                </a:lnTo>
                <a:lnTo>
                  <a:pt x="2472995" y="1852003"/>
                </a:lnTo>
                <a:lnTo>
                  <a:pt x="2505227" y="1852003"/>
                </a:lnTo>
                <a:lnTo>
                  <a:pt x="2505227" y="1819770"/>
                </a:lnTo>
                <a:lnTo>
                  <a:pt x="2537460" y="1819770"/>
                </a:lnTo>
                <a:lnTo>
                  <a:pt x="2537460" y="1787538"/>
                </a:lnTo>
                <a:lnTo>
                  <a:pt x="2505227" y="1787538"/>
                </a:lnTo>
                <a:lnTo>
                  <a:pt x="2505227" y="1755305"/>
                </a:lnTo>
                <a:lnTo>
                  <a:pt x="2472995" y="1755305"/>
                </a:lnTo>
                <a:close/>
                <a:moveTo>
                  <a:pt x="1924355" y="1755305"/>
                </a:moveTo>
                <a:lnTo>
                  <a:pt x="1924355" y="1787538"/>
                </a:lnTo>
                <a:lnTo>
                  <a:pt x="1892122" y="1787538"/>
                </a:lnTo>
                <a:lnTo>
                  <a:pt x="1892122" y="1819770"/>
                </a:lnTo>
                <a:lnTo>
                  <a:pt x="1924355" y="1819770"/>
                </a:lnTo>
                <a:lnTo>
                  <a:pt x="1924355" y="1852003"/>
                </a:lnTo>
                <a:lnTo>
                  <a:pt x="1956587" y="1852003"/>
                </a:lnTo>
                <a:lnTo>
                  <a:pt x="1956587" y="1819770"/>
                </a:lnTo>
                <a:lnTo>
                  <a:pt x="1988820" y="1819770"/>
                </a:lnTo>
                <a:lnTo>
                  <a:pt x="1988820" y="1787538"/>
                </a:lnTo>
                <a:lnTo>
                  <a:pt x="1956587" y="1787538"/>
                </a:lnTo>
                <a:lnTo>
                  <a:pt x="1956587" y="1755305"/>
                </a:lnTo>
                <a:lnTo>
                  <a:pt x="1924355" y="1755305"/>
                </a:lnTo>
                <a:close/>
                <a:moveTo>
                  <a:pt x="1650035" y="1755305"/>
                </a:moveTo>
                <a:lnTo>
                  <a:pt x="1650035" y="1787538"/>
                </a:lnTo>
                <a:lnTo>
                  <a:pt x="1617802" y="1787538"/>
                </a:lnTo>
                <a:lnTo>
                  <a:pt x="1617802" y="1819770"/>
                </a:lnTo>
                <a:lnTo>
                  <a:pt x="1650035" y="1819770"/>
                </a:lnTo>
                <a:lnTo>
                  <a:pt x="1650035" y="1852003"/>
                </a:lnTo>
                <a:lnTo>
                  <a:pt x="1682267" y="1852003"/>
                </a:lnTo>
                <a:lnTo>
                  <a:pt x="1682267" y="1819770"/>
                </a:lnTo>
                <a:lnTo>
                  <a:pt x="1714500" y="1819770"/>
                </a:lnTo>
                <a:lnTo>
                  <a:pt x="1714500" y="1787538"/>
                </a:lnTo>
                <a:lnTo>
                  <a:pt x="1682267" y="1787538"/>
                </a:lnTo>
                <a:lnTo>
                  <a:pt x="1682267" y="1755305"/>
                </a:lnTo>
                <a:lnTo>
                  <a:pt x="1650035" y="1755305"/>
                </a:lnTo>
                <a:close/>
                <a:moveTo>
                  <a:pt x="2025167" y="1989163"/>
                </a:moveTo>
                <a:lnTo>
                  <a:pt x="2025167" y="1956930"/>
                </a:lnTo>
                <a:lnTo>
                  <a:pt x="2057400" y="1956930"/>
                </a:lnTo>
                <a:lnTo>
                  <a:pt x="2057400" y="1924698"/>
                </a:lnTo>
                <a:lnTo>
                  <a:pt x="2025167" y="1924698"/>
                </a:lnTo>
                <a:lnTo>
                  <a:pt x="2025167" y="1892465"/>
                </a:lnTo>
                <a:lnTo>
                  <a:pt x="1992935" y="1892465"/>
                </a:lnTo>
                <a:lnTo>
                  <a:pt x="1992935" y="1924698"/>
                </a:lnTo>
                <a:lnTo>
                  <a:pt x="1960702" y="1924698"/>
                </a:lnTo>
                <a:lnTo>
                  <a:pt x="1960702" y="1956930"/>
                </a:lnTo>
                <a:lnTo>
                  <a:pt x="1992935" y="1956930"/>
                </a:lnTo>
                <a:lnTo>
                  <a:pt x="1992935" y="1989163"/>
                </a:lnTo>
                <a:lnTo>
                  <a:pt x="2025167" y="1989163"/>
                </a:lnTo>
                <a:close/>
                <a:moveTo>
                  <a:pt x="1992935" y="1618145"/>
                </a:moveTo>
                <a:lnTo>
                  <a:pt x="1992935" y="1650378"/>
                </a:lnTo>
                <a:lnTo>
                  <a:pt x="1960702" y="1650378"/>
                </a:lnTo>
                <a:lnTo>
                  <a:pt x="1960702" y="1682610"/>
                </a:lnTo>
                <a:lnTo>
                  <a:pt x="1992935" y="1682610"/>
                </a:lnTo>
                <a:lnTo>
                  <a:pt x="1992935" y="1714843"/>
                </a:lnTo>
                <a:lnTo>
                  <a:pt x="2025167" y="1714843"/>
                </a:lnTo>
                <a:lnTo>
                  <a:pt x="2025167" y="1682610"/>
                </a:lnTo>
                <a:lnTo>
                  <a:pt x="2057400" y="1682610"/>
                </a:lnTo>
                <a:lnTo>
                  <a:pt x="2057400" y="1650378"/>
                </a:lnTo>
                <a:lnTo>
                  <a:pt x="2025167" y="1650378"/>
                </a:lnTo>
                <a:lnTo>
                  <a:pt x="2025167" y="1618145"/>
                </a:lnTo>
                <a:lnTo>
                  <a:pt x="1992935" y="1618145"/>
                </a:lnTo>
                <a:close/>
                <a:moveTo>
                  <a:pt x="1444295" y="1618145"/>
                </a:moveTo>
                <a:lnTo>
                  <a:pt x="1444295" y="1650378"/>
                </a:lnTo>
                <a:lnTo>
                  <a:pt x="1412062" y="1650378"/>
                </a:lnTo>
                <a:lnTo>
                  <a:pt x="1412062" y="1682610"/>
                </a:lnTo>
                <a:lnTo>
                  <a:pt x="1444295" y="1682610"/>
                </a:lnTo>
                <a:lnTo>
                  <a:pt x="1444295" y="1714843"/>
                </a:lnTo>
                <a:lnTo>
                  <a:pt x="1476527" y="1714843"/>
                </a:lnTo>
                <a:lnTo>
                  <a:pt x="1476527" y="1682610"/>
                </a:lnTo>
                <a:lnTo>
                  <a:pt x="1508760" y="1682610"/>
                </a:lnTo>
                <a:lnTo>
                  <a:pt x="1508760" y="1650378"/>
                </a:lnTo>
                <a:lnTo>
                  <a:pt x="1476527" y="1650378"/>
                </a:lnTo>
                <a:lnTo>
                  <a:pt x="1476527" y="1618145"/>
                </a:lnTo>
                <a:lnTo>
                  <a:pt x="1444295" y="1618145"/>
                </a:lnTo>
                <a:close/>
                <a:moveTo>
                  <a:pt x="1512875" y="1755305"/>
                </a:moveTo>
                <a:lnTo>
                  <a:pt x="1512875" y="1787538"/>
                </a:lnTo>
                <a:lnTo>
                  <a:pt x="1480642" y="1787538"/>
                </a:lnTo>
                <a:lnTo>
                  <a:pt x="1480642" y="1819770"/>
                </a:lnTo>
                <a:lnTo>
                  <a:pt x="1512875" y="1819770"/>
                </a:lnTo>
                <a:lnTo>
                  <a:pt x="1512875" y="1852003"/>
                </a:lnTo>
                <a:lnTo>
                  <a:pt x="1545107" y="1852003"/>
                </a:lnTo>
                <a:lnTo>
                  <a:pt x="1545107" y="1819770"/>
                </a:lnTo>
                <a:lnTo>
                  <a:pt x="1577340" y="1819770"/>
                </a:lnTo>
                <a:lnTo>
                  <a:pt x="1577340" y="1787538"/>
                </a:lnTo>
                <a:lnTo>
                  <a:pt x="1545107" y="1787538"/>
                </a:lnTo>
                <a:lnTo>
                  <a:pt x="1545107" y="1755305"/>
                </a:lnTo>
                <a:lnTo>
                  <a:pt x="1512875" y="1755305"/>
                </a:lnTo>
                <a:close/>
                <a:moveTo>
                  <a:pt x="1855775" y="1618145"/>
                </a:moveTo>
                <a:lnTo>
                  <a:pt x="1855775" y="1650378"/>
                </a:lnTo>
                <a:lnTo>
                  <a:pt x="1823542" y="1650378"/>
                </a:lnTo>
                <a:lnTo>
                  <a:pt x="1823542" y="1682610"/>
                </a:lnTo>
                <a:lnTo>
                  <a:pt x="1855775" y="1682610"/>
                </a:lnTo>
                <a:lnTo>
                  <a:pt x="1855775" y="1714843"/>
                </a:lnTo>
                <a:lnTo>
                  <a:pt x="1888007" y="1714843"/>
                </a:lnTo>
                <a:lnTo>
                  <a:pt x="1888007" y="1682610"/>
                </a:lnTo>
                <a:lnTo>
                  <a:pt x="1920240" y="1682610"/>
                </a:lnTo>
                <a:lnTo>
                  <a:pt x="1920240" y="1650378"/>
                </a:lnTo>
                <a:lnTo>
                  <a:pt x="1888007" y="1650378"/>
                </a:lnTo>
                <a:lnTo>
                  <a:pt x="1888007" y="1618145"/>
                </a:lnTo>
                <a:lnTo>
                  <a:pt x="1855775" y="1618145"/>
                </a:lnTo>
                <a:close/>
                <a:moveTo>
                  <a:pt x="1375715" y="1755305"/>
                </a:moveTo>
                <a:lnTo>
                  <a:pt x="1375715" y="1787538"/>
                </a:lnTo>
                <a:lnTo>
                  <a:pt x="1343482" y="1787538"/>
                </a:lnTo>
                <a:lnTo>
                  <a:pt x="1343482" y="1819770"/>
                </a:lnTo>
                <a:lnTo>
                  <a:pt x="1375715" y="1819770"/>
                </a:lnTo>
                <a:lnTo>
                  <a:pt x="1375715" y="1852003"/>
                </a:lnTo>
                <a:lnTo>
                  <a:pt x="1407947" y="1852003"/>
                </a:lnTo>
                <a:lnTo>
                  <a:pt x="1407947" y="1819770"/>
                </a:lnTo>
                <a:lnTo>
                  <a:pt x="1440180" y="1819770"/>
                </a:lnTo>
                <a:lnTo>
                  <a:pt x="1440180" y="1787538"/>
                </a:lnTo>
                <a:lnTo>
                  <a:pt x="1407947" y="1787538"/>
                </a:lnTo>
                <a:lnTo>
                  <a:pt x="1407947" y="1755305"/>
                </a:lnTo>
                <a:lnTo>
                  <a:pt x="1375715" y="1755305"/>
                </a:lnTo>
                <a:close/>
                <a:moveTo>
                  <a:pt x="1718615" y="1618145"/>
                </a:moveTo>
                <a:lnTo>
                  <a:pt x="1718615" y="1650378"/>
                </a:lnTo>
                <a:lnTo>
                  <a:pt x="1686382" y="1650378"/>
                </a:lnTo>
                <a:lnTo>
                  <a:pt x="1686382" y="1682610"/>
                </a:lnTo>
                <a:lnTo>
                  <a:pt x="1718615" y="1682610"/>
                </a:lnTo>
                <a:lnTo>
                  <a:pt x="1718615" y="1714843"/>
                </a:lnTo>
                <a:lnTo>
                  <a:pt x="1750847" y="1714843"/>
                </a:lnTo>
                <a:lnTo>
                  <a:pt x="1750847" y="1682610"/>
                </a:lnTo>
                <a:lnTo>
                  <a:pt x="1783080" y="1682610"/>
                </a:lnTo>
                <a:lnTo>
                  <a:pt x="1783080" y="1650378"/>
                </a:lnTo>
                <a:lnTo>
                  <a:pt x="1750847" y="1650378"/>
                </a:lnTo>
                <a:lnTo>
                  <a:pt x="1750847" y="1618145"/>
                </a:lnTo>
                <a:lnTo>
                  <a:pt x="1718615" y="1618145"/>
                </a:lnTo>
                <a:close/>
                <a:moveTo>
                  <a:pt x="1787195" y="1755305"/>
                </a:moveTo>
                <a:lnTo>
                  <a:pt x="1787195" y="1787538"/>
                </a:lnTo>
                <a:lnTo>
                  <a:pt x="1754962" y="1787538"/>
                </a:lnTo>
                <a:lnTo>
                  <a:pt x="1754962" y="1819770"/>
                </a:lnTo>
                <a:lnTo>
                  <a:pt x="1787195" y="1819770"/>
                </a:lnTo>
                <a:lnTo>
                  <a:pt x="1787195" y="1852003"/>
                </a:lnTo>
                <a:lnTo>
                  <a:pt x="1819427" y="1852003"/>
                </a:lnTo>
                <a:lnTo>
                  <a:pt x="1819427" y="1819770"/>
                </a:lnTo>
                <a:lnTo>
                  <a:pt x="1851660" y="1819770"/>
                </a:lnTo>
                <a:lnTo>
                  <a:pt x="1851660" y="1787538"/>
                </a:lnTo>
                <a:lnTo>
                  <a:pt x="1819427" y="1787538"/>
                </a:lnTo>
                <a:lnTo>
                  <a:pt x="1819427" y="1755305"/>
                </a:lnTo>
                <a:lnTo>
                  <a:pt x="1787195" y="1755305"/>
                </a:lnTo>
                <a:close/>
                <a:moveTo>
                  <a:pt x="626135" y="1151801"/>
                </a:moveTo>
                <a:lnTo>
                  <a:pt x="648767" y="1151801"/>
                </a:lnTo>
                <a:lnTo>
                  <a:pt x="648767" y="1129170"/>
                </a:lnTo>
                <a:lnTo>
                  <a:pt x="671398" y="1129170"/>
                </a:lnTo>
                <a:lnTo>
                  <a:pt x="671398" y="1106538"/>
                </a:lnTo>
                <a:lnTo>
                  <a:pt x="648767" y="1106538"/>
                </a:lnTo>
                <a:lnTo>
                  <a:pt x="648767" y="1083907"/>
                </a:lnTo>
                <a:lnTo>
                  <a:pt x="626135" y="1083907"/>
                </a:lnTo>
                <a:lnTo>
                  <a:pt x="626135" y="1106538"/>
                </a:lnTo>
                <a:lnTo>
                  <a:pt x="603504" y="1106538"/>
                </a:lnTo>
                <a:lnTo>
                  <a:pt x="603504" y="1129170"/>
                </a:lnTo>
                <a:lnTo>
                  <a:pt x="626135" y="1129170"/>
                </a:lnTo>
                <a:lnTo>
                  <a:pt x="626135" y="1151801"/>
                </a:lnTo>
                <a:close/>
                <a:moveTo>
                  <a:pt x="697116" y="733463"/>
                </a:moveTo>
                <a:lnTo>
                  <a:pt x="714946" y="733463"/>
                </a:lnTo>
                <a:lnTo>
                  <a:pt x="714946" y="715289"/>
                </a:lnTo>
                <a:lnTo>
                  <a:pt x="733120" y="715289"/>
                </a:lnTo>
                <a:lnTo>
                  <a:pt x="733120" y="697459"/>
                </a:lnTo>
                <a:lnTo>
                  <a:pt x="714946" y="697459"/>
                </a:lnTo>
                <a:lnTo>
                  <a:pt x="714946" y="679285"/>
                </a:lnTo>
                <a:lnTo>
                  <a:pt x="697116" y="679285"/>
                </a:lnTo>
                <a:lnTo>
                  <a:pt x="697116" y="697459"/>
                </a:lnTo>
                <a:lnTo>
                  <a:pt x="678942" y="697459"/>
                </a:lnTo>
                <a:lnTo>
                  <a:pt x="678942" y="715289"/>
                </a:lnTo>
                <a:lnTo>
                  <a:pt x="697116" y="715289"/>
                </a:lnTo>
                <a:lnTo>
                  <a:pt x="697116" y="733463"/>
                </a:lnTo>
                <a:close/>
                <a:moveTo>
                  <a:pt x="695058" y="1013955"/>
                </a:moveTo>
                <a:lnTo>
                  <a:pt x="717004" y="1013955"/>
                </a:lnTo>
                <a:lnTo>
                  <a:pt x="717004" y="991667"/>
                </a:lnTo>
                <a:lnTo>
                  <a:pt x="739292" y="991667"/>
                </a:lnTo>
                <a:lnTo>
                  <a:pt x="739292" y="969721"/>
                </a:lnTo>
                <a:lnTo>
                  <a:pt x="717004" y="969721"/>
                </a:lnTo>
                <a:lnTo>
                  <a:pt x="717004" y="947433"/>
                </a:lnTo>
                <a:lnTo>
                  <a:pt x="695058" y="947433"/>
                </a:lnTo>
                <a:lnTo>
                  <a:pt x="695058" y="969721"/>
                </a:lnTo>
                <a:lnTo>
                  <a:pt x="672770" y="969721"/>
                </a:lnTo>
                <a:lnTo>
                  <a:pt x="672770" y="991667"/>
                </a:lnTo>
                <a:lnTo>
                  <a:pt x="695058" y="991667"/>
                </a:lnTo>
                <a:lnTo>
                  <a:pt x="695058" y="1013955"/>
                </a:lnTo>
                <a:close/>
                <a:moveTo>
                  <a:pt x="766381" y="594246"/>
                </a:moveTo>
                <a:lnTo>
                  <a:pt x="782841" y="594246"/>
                </a:lnTo>
                <a:lnTo>
                  <a:pt x="782841" y="577444"/>
                </a:lnTo>
                <a:lnTo>
                  <a:pt x="799643" y="577444"/>
                </a:lnTo>
                <a:lnTo>
                  <a:pt x="799643" y="560984"/>
                </a:lnTo>
                <a:lnTo>
                  <a:pt x="782841" y="560984"/>
                </a:lnTo>
                <a:lnTo>
                  <a:pt x="782841" y="544182"/>
                </a:lnTo>
                <a:lnTo>
                  <a:pt x="766381" y="544182"/>
                </a:lnTo>
                <a:lnTo>
                  <a:pt x="766381" y="560984"/>
                </a:lnTo>
                <a:lnTo>
                  <a:pt x="749579" y="560984"/>
                </a:lnTo>
                <a:lnTo>
                  <a:pt x="749579" y="577444"/>
                </a:lnTo>
                <a:lnTo>
                  <a:pt x="766381" y="577444"/>
                </a:lnTo>
                <a:lnTo>
                  <a:pt x="766381" y="594246"/>
                </a:lnTo>
                <a:close/>
                <a:moveTo>
                  <a:pt x="763981" y="875424"/>
                </a:moveTo>
                <a:lnTo>
                  <a:pt x="785241" y="875424"/>
                </a:lnTo>
                <a:lnTo>
                  <a:pt x="785241" y="854164"/>
                </a:lnTo>
                <a:lnTo>
                  <a:pt x="806501" y="854164"/>
                </a:lnTo>
                <a:lnTo>
                  <a:pt x="806501" y="832904"/>
                </a:lnTo>
                <a:lnTo>
                  <a:pt x="785241" y="832904"/>
                </a:lnTo>
                <a:lnTo>
                  <a:pt x="785241" y="811644"/>
                </a:lnTo>
                <a:lnTo>
                  <a:pt x="763981" y="811644"/>
                </a:lnTo>
                <a:lnTo>
                  <a:pt x="763981" y="832904"/>
                </a:lnTo>
                <a:lnTo>
                  <a:pt x="742721" y="832904"/>
                </a:lnTo>
                <a:lnTo>
                  <a:pt x="742721" y="854164"/>
                </a:lnTo>
                <a:lnTo>
                  <a:pt x="763981" y="854164"/>
                </a:lnTo>
                <a:lnTo>
                  <a:pt x="763981" y="875424"/>
                </a:lnTo>
                <a:close/>
                <a:moveTo>
                  <a:pt x="630250" y="590817"/>
                </a:moveTo>
                <a:lnTo>
                  <a:pt x="644652" y="590817"/>
                </a:lnTo>
                <a:lnTo>
                  <a:pt x="644652" y="576415"/>
                </a:lnTo>
                <a:lnTo>
                  <a:pt x="659054" y="576415"/>
                </a:lnTo>
                <a:lnTo>
                  <a:pt x="659054" y="562013"/>
                </a:lnTo>
                <a:lnTo>
                  <a:pt x="644652" y="562013"/>
                </a:lnTo>
                <a:lnTo>
                  <a:pt x="644652" y="547611"/>
                </a:lnTo>
                <a:lnTo>
                  <a:pt x="630250" y="547611"/>
                </a:lnTo>
                <a:lnTo>
                  <a:pt x="630250" y="562013"/>
                </a:lnTo>
                <a:lnTo>
                  <a:pt x="615848" y="562013"/>
                </a:lnTo>
                <a:lnTo>
                  <a:pt x="615848" y="576415"/>
                </a:lnTo>
                <a:lnTo>
                  <a:pt x="630250" y="576415"/>
                </a:lnTo>
                <a:lnTo>
                  <a:pt x="630250" y="590817"/>
                </a:lnTo>
                <a:close/>
                <a:moveTo>
                  <a:pt x="699516" y="451256"/>
                </a:moveTo>
                <a:lnTo>
                  <a:pt x="712546" y="451256"/>
                </a:lnTo>
                <a:lnTo>
                  <a:pt x="712546" y="438569"/>
                </a:lnTo>
                <a:lnTo>
                  <a:pt x="725233" y="438569"/>
                </a:lnTo>
                <a:lnTo>
                  <a:pt x="725233" y="425539"/>
                </a:lnTo>
                <a:lnTo>
                  <a:pt x="712546" y="425539"/>
                </a:lnTo>
                <a:lnTo>
                  <a:pt x="712546" y="412852"/>
                </a:lnTo>
                <a:lnTo>
                  <a:pt x="699516" y="412852"/>
                </a:lnTo>
                <a:lnTo>
                  <a:pt x="699516" y="425539"/>
                </a:lnTo>
                <a:lnTo>
                  <a:pt x="686829" y="425539"/>
                </a:lnTo>
                <a:lnTo>
                  <a:pt x="686829" y="438569"/>
                </a:lnTo>
                <a:lnTo>
                  <a:pt x="699516" y="438569"/>
                </a:lnTo>
                <a:lnTo>
                  <a:pt x="699516" y="451256"/>
                </a:lnTo>
                <a:close/>
                <a:moveTo>
                  <a:pt x="627850" y="871995"/>
                </a:moveTo>
                <a:lnTo>
                  <a:pt x="647052" y="871995"/>
                </a:lnTo>
                <a:lnTo>
                  <a:pt x="647052" y="853135"/>
                </a:lnTo>
                <a:lnTo>
                  <a:pt x="665912" y="853135"/>
                </a:lnTo>
                <a:lnTo>
                  <a:pt x="665912" y="833933"/>
                </a:lnTo>
                <a:lnTo>
                  <a:pt x="647052" y="833933"/>
                </a:lnTo>
                <a:lnTo>
                  <a:pt x="647052" y="815073"/>
                </a:lnTo>
                <a:lnTo>
                  <a:pt x="627850" y="815073"/>
                </a:lnTo>
                <a:lnTo>
                  <a:pt x="627850" y="833933"/>
                </a:lnTo>
                <a:lnTo>
                  <a:pt x="608990" y="833933"/>
                </a:lnTo>
                <a:lnTo>
                  <a:pt x="608990" y="853135"/>
                </a:lnTo>
                <a:lnTo>
                  <a:pt x="627850" y="853135"/>
                </a:lnTo>
                <a:lnTo>
                  <a:pt x="627850" y="871995"/>
                </a:lnTo>
                <a:close/>
                <a:moveTo>
                  <a:pt x="557555" y="1289304"/>
                </a:moveTo>
                <a:lnTo>
                  <a:pt x="580187" y="1289304"/>
                </a:lnTo>
                <a:lnTo>
                  <a:pt x="580187" y="1266330"/>
                </a:lnTo>
                <a:lnTo>
                  <a:pt x="603161" y="1266330"/>
                </a:lnTo>
                <a:lnTo>
                  <a:pt x="603161" y="1243698"/>
                </a:lnTo>
                <a:lnTo>
                  <a:pt x="580187" y="1243698"/>
                </a:lnTo>
                <a:lnTo>
                  <a:pt x="580187" y="1220724"/>
                </a:lnTo>
                <a:lnTo>
                  <a:pt x="557555" y="1220724"/>
                </a:lnTo>
                <a:lnTo>
                  <a:pt x="557555" y="1243698"/>
                </a:lnTo>
                <a:lnTo>
                  <a:pt x="534581" y="1243698"/>
                </a:lnTo>
                <a:lnTo>
                  <a:pt x="534581" y="1266330"/>
                </a:lnTo>
                <a:lnTo>
                  <a:pt x="557555" y="1266330"/>
                </a:lnTo>
                <a:lnTo>
                  <a:pt x="557555" y="1289304"/>
                </a:lnTo>
                <a:close/>
                <a:moveTo>
                  <a:pt x="560984" y="729691"/>
                </a:moveTo>
                <a:lnTo>
                  <a:pt x="576758" y="729691"/>
                </a:lnTo>
                <a:lnTo>
                  <a:pt x="576758" y="714261"/>
                </a:lnTo>
                <a:lnTo>
                  <a:pt x="592188" y="714261"/>
                </a:lnTo>
                <a:lnTo>
                  <a:pt x="592188" y="698487"/>
                </a:lnTo>
                <a:lnTo>
                  <a:pt x="576758" y="698487"/>
                </a:lnTo>
                <a:lnTo>
                  <a:pt x="576758" y="683057"/>
                </a:lnTo>
                <a:lnTo>
                  <a:pt x="560984" y="683057"/>
                </a:lnTo>
                <a:lnTo>
                  <a:pt x="560984" y="698487"/>
                </a:lnTo>
                <a:lnTo>
                  <a:pt x="545554" y="698487"/>
                </a:lnTo>
                <a:lnTo>
                  <a:pt x="545554" y="714261"/>
                </a:lnTo>
                <a:lnTo>
                  <a:pt x="560984" y="714261"/>
                </a:lnTo>
                <a:lnTo>
                  <a:pt x="560984" y="729691"/>
                </a:lnTo>
                <a:close/>
                <a:moveTo>
                  <a:pt x="149504" y="1552994"/>
                </a:moveTo>
                <a:lnTo>
                  <a:pt x="165278" y="1552994"/>
                </a:lnTo>
                <a:lnTo>
                  <a:pt x="165278" y="1537221"/>
                </a:lnTo>
                <a:lnTo>
                  <a:pt x="181051" y="1537221"/>
                </a:lnTo>
                <a:lnTo>
                  <a:pt x="181051" y="1521447"/>
                </a:lnTo>
                <a:lnTo>
                  <a:pt x="165278" y="1521447"/>
                </a:lnTo>
                <a:lnTo>
                  <a:pt x="165278" y="1505674"/>
                </a:lnTo>
                <a:lnTo>
                  <a:pt x="149504" y="1505674"/>
                </a:lnTo>
                <a:lnTo>
                  <a:pt x="149504" y="1521447"/>
                </a:lnTo>
                <a:lnTo>
                  <a:pt x="133731" y="1521447"/>
                </a:lnTo>
                <a:lnTo>
                  <a:pt x="133731" y="1537221"/>
                </a:lnTo>
                <a:lnTo>
                  <a:pt x="149504" y="1537221"/>
                </a:lnTo>
                <a:lnTo>
                  <a:pt x="149504" y="1552994"/>
                </a:lnTo>
                <a:close/>
                <a:moveTo>
                  <a:pt x="558927" y="1010183"/>
                </a:moveTo>
                <a:lnTo>
                  <a:pt x="578815" y="1010183"/>
                </a:lnTo>
                <a:lnTo>
                  <a:pt x="578815" y="990638"/>
                </a:lnTo>
                <a:lnTo>
                  <a:pt x="598360" y="990638"/>
                </a:lnTo>
                <a:lnTo>
                  <a:pt x="598360" y="970750"/>
                </a:lnTo>
                <a:lnTo>
                  <a:pt x="578815" y="970750"/>
                </a:lnTo>
                <a:lnTo>
                  <a:pt x="578815" y="951205"/>
                </a:lnTo>
                <a:lnTo>
                  <a:pt x="558927" y="951205"/>
                </a:lnTo>
                <a:lnTo>
                  <a:pt x="558927" y="970750"/>
                </a:lnTo>
                <a:lnTo>
                  <a:pt x="539382" y="970750"/>
                </a:lnTo>
                <a:lnTo>
                  <a:pt x="539382" y="990638"/>
                </a:lnTo>
                <a:lnTo>
                  <a:pt x="558927" y="990638"/>
                </a:lnTo>
                <a:lnTo>
                  <a:pt x="558927" y="1010183"/>
                </a:lnTo>
                <a:close/>
                <a:moveTo>
                  <a:pt x="969378" y="739635"/>
                </a:moveTo>
                <a:lnTo>
                  <a:pt x="991324" y="739635"/>
                </a:lnTo>
                <a:lnTo>
                  <a:pt x="991324" y="717347"/>
                </a:lnTo>
                <a:lnTo>
                  <a:pt x="1013612" y="717347"/>
                </a:lnTo>
                <a:lnTo>
                  <a:pt x="1013612" y="695401"/>
                </a:lnTo>
                <a:lnTo>
                  <a:pt x="991324" y="695401"/>
                </a:lnTo>
                <a:lnTo>
                  <a:pt x="991324" y="673113"/>
                </a:lnTo>
                <a:lnTo>
                  <a:pt x="969378" y="673113"/>
                </a:lnTo>
                <a:lnTo>
                  <a:pt x="969378" y="695401"/>
                </a:lnTo>
                <a:lnTo>
                  <a:pt x="947090" y="695401"/>
                </a:lnTo>
                <a:lnTo>
                  <a:pt x="947090" y="717347"/>
                </a:lnTo>
                <a:lnTo>
                  <a:pt x="969378" y="717347"/>
                </a:lnTo>
                <a:lnTo>
                  <a:pt x="969378" y="739635"/>
                </a:lnTo>
                <a:close/>
                <a:moveTo>
                  <a:pt x="2505227" y="2126323"/>
                </a:moveTo>
                <a:lnTo>
                  <a:pt x="2505227" y="2094090"/>
                </a:lnTo>
                <a:lnTo>
                  <a:pt x="2537460" y="2094090"/>
                </a:lnTo>
                <a:lnTo>
                  <a:pt x="2537460" y="2061858"/>
                </a:lnTo>
                <a:lnTo>
                  <a:pt x="2505227" y="2061858"/>
                </a:lnTo>
                <a:lnTo>
                  <a:pt x="2505227" y="2029625"/>
                </a:lnTo>
                <a:lnTo>
                  <a:pt x="2472995" y="2029625"/>
                </a:lnTo>
                <a:lnTo>
                  <a:pt x="2472995" y="2061858"/>
                </a:lnTo>
                <a:lnTo>
                  <a:pt x="2440762" y="2061858"/>
                </a:lnTo>
                <a:lnTo>
                  <a:pt x="2440762" y="2094090"/>
                </a:lnTo>
                <a:lnTo>
                  <a:pt x="2472995" y="2094090"/>
                </a:lnTo>
                <a:lnTo>
                  <a:pt x="2472995" y="2126323"/>
                </a:lnTo>
                <a:lnTo>
                  <a:pt x="2505227" y="2126323"/>
                </a:lnTo>
                <a:close/>
                <a:moveTo>
                  <a:pt x="971779" y="457429"/>
                </a:moveTo>
                <a:lnTo>
                  <a:pt x="988924" y="457429"/>
                </a:lnTo>
                <a:lnTo>
                  <a:pt x="988924" y="440627"/>
                </a:lnTo>
                <a:lnTo>
                  <a:pt x="1005726" y="440627"/>
                </a:lnTo>
                <a:lnTo>
                  <a:pt x="1005726" y="423482"/>
                </a:lnTo>
                <a:lnTo>
                  <a:pt x="988924" y="423482"/>
                </a:lnTo>
                <a:lnTo>
                  <a:pt x="988924" y="406679"/>
                </a:lnTo>
                <a:lnTo>
                  <a:pt x="971779" y="406679"/>
                </a:lnTo>
                <a:lnTo>
                  <a:pt x="971779" y="423482"/>
                </a:lnTo>
                <a:lnTo>
                  <a:pt x="954976" y="423482"/>
                </a:lnTo>
                <a:lnTo>
                  <a:pt x="954976" y="440627"/>
                </a:lnTo>
                <a:lnTo>
                  <a:pt x="971779" y="440627"/>
                </a:lnTo>
                <a:lnTo>
                  <a:pt x="971779" y="457429"/>
                </a:lnTo>
                <a:close/>
                <a:moveTo>
                  <a:pt x="1041387" y="317183"/>
                </a:moveTo>
                <a:lnTo>
                  <a:pt x="1056475" y="317183"/>
                </a:lnTo>
                <a:lnTo>
                  <a:pt x="1056475" y="302438"/>
                </a:lnTo>
                <a:lnTo>
                  <a:pt x="1071220" y="302438"/>
                </a:lnTo>
                <a:lnTo>
                  <a:pt x="1071220" y="287350"/>
                </a:lnTo>
                <a:lnTo>
                  <a:pt x="1056475" y="287350"/>
                </a:lnTo>
                <a:lnTo>
                  <a:pt x="1056475" y="272606"/>
                </a:lnTo>
                <a:lnTo>
                  <a:pt x="1041387" y="272606"/>
                </a:lnTo>
                <a:lnTo>
                  <a:pt x="1041387" y="287350"/>
                </a:lnTo>
                <a:lnTo>
                  <a:pt x="1026643" y="287350"/>
                </a:lnTo>
                <a:lnTo>
                  <a:pt x="1026643" y="302438"/>
                </a:lnTo>
                <a:lnTo>
                  <a:pt x="1041387" y="302438"/>
                </a:lnTo>
                <a:lnTo>
                  <a:pt x="1041387" y="317183"/>
                </a:lnTo>
                <a:close/>
                <a:moveTo>
                  <a:pt x="835647" y="454685"/>
                </a:moveTo>
                <a:lnTo>
                  <a:pt x="850735" y="454685"/>
                </a:lnTo>
                <a:lnTo>
                  <a:pt x="850735" y="439598"/>
                </a:lnTo>
                <a:lnTo>
                  <a:pt x="865822" y="439598"/>
                </a:lnTo>
                <a:lnTo>
                  <a:pt x="865822" y="424510"/>
                </a:lnTo>
                <a:lnTo>
                  <a:pt x="850735" y="424510"/>
                </a:lnTo>
                <a:lnTo>
                  <a:pt x="850735" y="409423"/>
                </a:lnTo>
                <a:lnTo>
                  <a:pt x="835647" y="409423"/>
                </a:lnTo>
                <a:lnTo>
                  <a:pt x="835647" y="424510"/>
                </a:lnTo>
                <a:lnTo>
                  <a:pt x="820560" y="424510"/>
                </a:lnTo>
                <a:lnTo>
                  <a:pt x="820560" y="439598"/>
                </a:lnTo>
                <a:lnTo>
                  <a:pt x="835647" y="439598"/>
                </a:lnTo>
                <a:lnTo>
                  <a:pt x="835647" y="454685"/>
                </a:lnTo>
                <a:close/>
                <a:moveTo>
                  <a:pt x="900112" y="878510"/>
                </a:moveTo>
                <a:lnTo>
                  <a:pt x="923430" y="878510"/>
                </a:lnTo>
                <a:lnTo>
                  <a:pt x="923430" y="855193"/>
                </a:lnTo>
                <a:lnTo>
                  <a:pt x="946747" y="855193"/>
                </a:lnTo>
                <a:lnTo>
                  <a:pt x="946747" y="831875"/>
                </a:lnTo>
                <a:lnTo>
                  <a:pt x="923430" y="831875"/>
                </a:lnTo>
                <a:lnTo>
                  <a:pt x="923430" y="808558"/>
                </a:lnTo>
                <a:lnTo>
                  <a:pt x="900112" y="808558"/>
                </a:lnTo>
                <a:lnTo>
                  <a:pt x="900112" y="831875"/>
                </a:lnTo>
                <a:lnTo>
                  <a:pt x="876795" y="831875"/>
                </a:lnTo>
                <a:lnTo>
                  <a:pt x="876795" y="855193"/>
                </a:lnTo>
                <a:lnTo>
                  <a:pt x="900112" y="855193"/>
                </a:lnTo>
                <a:lnTo>
                  <a:pt x="900112" y="878510"/>
                </a:lnTo>
                <a:close/>
                <a:moveTo>
                  <a:pt x="905256" y="314439"/>
                </a:moveTo>
                <a:lnTo>
                  <a:pt x="918286" y="314439"/>
                </a:lnTo>
                <a:lnTo>
                  <a:pt x="918286" y="301409"/>
                </a:lnTo>
                <a:lnTo>
                  <a:pt x="931316" y="301409"/>
                </a:lnTo>
                <a:lnTo>
                  <a:pt x="931316" y="288379"/>
                </a:lnTo>
                <a:lnTo>
                  <a:pt x="918286" y="288379"/>
                </a:lnTo>
                <a:lnTo>
                  <a:pt x="918286" y="275349"/>
                </a:lnTo>
                <a:lnTo>
                  <a:pt x="905256" y="275349"/>
                </a:lnTo>
                <a:lnTo>
                  <a:pt x="905256" y="288379"/>
                </a:lnTo>
                <a:lnTo>
                  <a:pt x="892226" y="288379"/>
                </a:lnTo>
                <a:lnTo>
                  <a:pt x="892226" y="301409"/>
                </a:lnTo>
                <a:lnTo>
                  <a:pt x="905256" y="301409"/>
                </a:lnTo>
                <a:lnTo>
                  <a:pt x="905256" y="314439"/>
                </a:lnTo>
                <a:close/>
                <a:moveTo>
                  <a:pt x="833247" y="736549"/>
                </a:moveTo>
                <a:lnTo>
                  <a:pt x="853135" y="736549"/>
                </a:lnTo>
                <a:lnTo>
                  <a:pt x="853135" y="716318"/>
                </a:lnTo>
                <a:lnTo>
                  <a:pt x="873366" y="716318"/>
                </a:lnTo>
                <a:lnTo>
                  <a:pt x="873366" y="696430"/>
                </a:lnTo>
                <a:lnTo>
                  <a:pt x="853135" y="696430"/>
                </a:lnTo>
                <a:lnTo>
                  <a:pt x="853135" y="676199"/>
                </a:lnTo>
                <a:lnTo>
                  <a:pt x="833247" y="676199"/>
                </a:lnTo>
                <a:lnTo>
                  <a:pt x="833247" y="696430"/>
                </a:lnTo>
                <a:lnTo>
                  <a:pt x="813016" y="696430"/>
                </a:lnTo>
                <a:lnTo>
                  <a:pt x="813016" y="716318"/>
                </a:lnTo>
                <a:lnTo>
                  <a:pt x="833247" y="716318"/>
                </a:lnTo>
                <a:lnTo>
                  <a:pt x="833247" y="736549"/>
                </a:lnTo>
                <a:close/>
                <a:moveTo>
                  <a:pt x="902513" y="597332"/>
                </a:moveTo>
                <a:lnTo>
                  <a:pt x="921029" y="597332"/>
                </a:lnTo>
                <a:lnTo>
                  <a:pt x="921029" y="578472"/>
                </a:lnTo>
                <a:lnTo>
                  <a:pt x="939889" y="578472"/>
                </a:lnTo>
                <a:lnTo>
                  <a:pt x="939889" y="559956"/>
                </a:lnTo>
                <a:lnTo>
                  <a:pt x="921029" y="559956"/>
                </a:lnTo>
                <a:lnTo>
                  <a:pt x="921029" y="541096"/>
                </a:lnTo>
                <a:lnTo>
                  <a:pt x="902513" y="541096"/>
                </a:lnTo>
                <a:lnTo>
                  <a:pt x="902513" y="559956"/>
                </a:lnTo>
                <a:lnTo>
                  <a:pt x="883653" y="559956"/>
                </a:lnTo>
                <a:lnTo>
                  <a:pt x="883653" y="578472"/>
                </a:lnTo>
                <a:lnTo>
                  <a:pt x="902513" y="578472"/>
                </a:lnTo>
                <a:lnTo>
                  <a:pt x="902513" y="597332"/>
                </a:lnTo>
                <a:close/>
                <a:moveTo>
                  <a:pt x="490347" y="1147686"/>
                </a:moveTo>
                <a:lnTo>
                  <a:pt x="510235" y="1147686"/>
                </a:lnTo>
                <a:lnTo>
                  <a:pt x="510235" y="1127798"/>
                </a:lnTo>
                <a:lnTo>
                  <a:pt x="530123" y="1127798"/>
                </a:lnTo>
                <a:lnTo>
                  <a:pt x="530123" y="1107910"/>
                </a:lnTo>
                <a:lnTo>
                  <a:pt x="510235" y="1107910"/>
                </a:lnTo>
                <a:lnTo>
                  <a:pt x="510235" y="1088022"/>
                </a:lnTo>
                <a:lnTo>
                  <a:pt x="490347" y="1088022"/>
                </a:lnTo>
                <a:lnTo>
                  <a:pt x="490347" y="1107910"/>
                </a:lnTo>
                <a:lnTo>
                  <a:pt x="470459" y="1107910"/>
                </a:lnTo>
                <a:lnTo>
                  <a:pt x="470459" y="1127798"/>
                </a:lnTo>
                <a:lnTo>
                  <a:pt x="490347" y="1127798"/>
                </a:lnTo>
                <a:lnTo>
                  <a:pt x="490347" y="1147686"/>
                </a:lnTo>
                <a:close/>
                <a:moveTo>
                  <a:pt x="494462" y="587045"/>
                </a:moveTo>
                <a:lnTo>
                  <a:pt x="506120" y="587045"/>
                </a:lnTo>
                <a:lnTo>
                  <a:pt x="506120" y="575043"/>
                </a:lnTo>
                <a:lnTo>
                  <a:pt x="518122" y="575043"/>
                </a:lnTo>
                <a:lnTo>
                  <a:pt x="518122" y="563385"/>
                </a:lnTo>
                <a:lnTo>
                  <a:pt x="506120" y="563385"/>
                </a:lnTo>
                <a:lnTo>
                  <a:pt x="506120" y="551383"/>
                </a:lnTo>
                <a:lnTo>
                  <a:pt x="494462" y="551383"/>
                </a:lnTo>
                <a:lnTo>
                  <a:pt x="494462" y="563385"/>
                </a:lnTo>
                <a:lnTo>
                  <a:pt x="482460" y="563385"/>
                </a:lnTo>
                <a:lnTo>
                  <a:pt x="482460" y="575043"/>
                </a:lnTo>
                <a:lnTo>
                  <a:pt x="494462" y="575043"/>
                </a:lnTo>
                <a:lnTo>
                  <a:pt x="494462" y="587045"/>
                </a:lnTo>
                <a:close/>
                <a:moveTo>
                  <a:pt x="287693" y="1001611"/>
                </a:moveTo>
                <a:lnTo>
                  <a:pt x="301409" y="1001611"/>
                </a:lnTo>
                <a:lnTo>
                  <a:pt x="301409" y="987552"/>
                </a:lnTo>
                <a:lnTo>
                  <a:pt x="315468" y="987552"/>
                </a:lnTo>
                <a:lnTo>
                  <a:pt x="315468" y="973836"/>
                </a:lnTo>
                <a:lnTo>
                  <a:pt x="301409" y="973836"/>
                </a:lnTo>
                <a:lnTo>
                  <a:pt x="301409" y="959777"/>
                </a:lnTo>
                <a:lnTo>
                  <a:pt x="287693" y="959777"/>
                </a:lnTo>
                <a:lnTo>
                  <a:pt x="287693" y="973836"/>
                </a:lnTo>
                <a:lnTo>
                  <a:pt x="273634" y="973836"/>
                </a:lnTo>
                <a:lnTo>
                  <a:pt x="273634" y="987552"/>
                </a:lnTo>
                <a:lnTo>
                  <a:pt x="287693" y="987552"/>
                </a:lnTo>
                <a:lnTo>
                  <a:pt x="287693" y="1001611"/>
                </a:lnTo>
                <a:close/>
                <a:moveTo>
                  <a:pt x="285979" y="1280732"/>
                </a:moveTo>
                <a:lnTo>
                  <a:pt x="303124" y="1280732"/>
                </a:lnTo>
                <a:lnTo>
                  <a:pt x="303124" y="1263587"/>
                </a:lnTo>
                <a:lnTo>
                  <a:pt x="320269" y="1263587"/>
                </a:lnTo>
                <a:lnTo>
                  <a:pt x="320269" y="1246442"/>
                </a:lnTo>
                <a:lnTo>
                  <a:pt x="303124" y="1246442"/>
                </a:lnTo>
                <a:lnTo>
                  <a:pt x="303124" y="1229297"/>
                </a:lnTo>
                <a:lnTo>
                  <a:pt x="285979" y="1229297"/>
                </a:lnTo>
                <a:lnTo>
                  <a:pt x="285979" y="1246442"/>
                </a:lnTo>
                <a:lnTo>
                  <a:pt x="268834" y="1246442"/>
                </a:lnTo>
                <a:lnTo>
                  <a:pt x="268834" y="1263587"/>
                </a:lnTo>
                <a:lnTo>
                  <a:pt x="285979" y="1263587"/>
                </a:lnTo>
                <a:lnTo>
                  <a:pt x="285979" y="1280732"/>
                </a:lnTo>
                <a:close/>
                <a:moveTo>
                  <a:pt x="352501" y="1698384"/>
                </a:moveTo>
                <a:lnTo>
                  <a:pt x="373761" y="1698384"/>
                </a:lnTo>
                <a:lnTo>
                  <a:pt x="373761" y="1677124"/>
                </a:lnTo>
                <a:lnTo>
                  <a:pt x="395021" y="1677124"/>
                </a:lnTo>
                <a:lnTo>
                  <a:pt x="395021" y="1655864"/>
                </a:lnTo>
                <a:lnTo>
                  <a:pt x="373761" y="1655864"/>
                </a:lnTo>
                <a:lnTo>
                  <a:pt x="373761" y="1634604"/>
                </a:lnTo>
                <a:lnTo>
                  <a:pt x="352501" y="1634604"/>
                </a:lnTo>
                <a:lnTo>
                  <a:pt x="352501" y="1655864"/>
                </a:lnTo>
                <a:lnTo>
                  <a:pt x="331241" y="1655864"/>
                </a:lnTo>
                <a:lnTo>
                  <a:pt x="331241" y="1677124"/>
                </a:lnTo>
                <a:lnTo>
                  <a:pt x="352501" y="1677124"/>
                </a:lnTo>
                <a:lnTo>
                  <a:pt x="352501" y="1698384"/>
                </a:lnTo>
                <a:close/>
                <a:moveTo>
                  <a:pt x="353187" y="1421663"/>
                </a:moveTo>
                <a:lnTo>
                  <a:pt x="373075" y="1421663"/>
                </a:lnTo>
                <a:lnTo>
                  <a:pt x="373075" y="1402118"/>
                </a:lnTo>
                <a:lnTo>
                  <a:pt x="392620" y="1402118"/>
                </a:lnTo>
                <a:lnTo>
                  <a:pt x="392620" y="1382230"/>
                </a:lnTo>
                <a:lnTo>
                  <a:pt x="373075" y="1382230"/>
                </a:lnTo>
                <a:lnTo>
                  <a:pt x="373075" y="1362685"/>
                </a:lnTo>
                <a:lnTo>
                  <a:pt x="353187" y="1362685"/>
                </a:lnTo>
                <a:lnTo>
                  <a:pt x="353187" y="1382230"/>
                </a:lnTo>
                <a:lnTo>
                  <a:pt x="333642" y="1382230"/>
                </a:lnTo>
                <a:lnTo>
                  <a:pt x="333642" y="1402118"/>
                </a:lnTo>
                <a:lnTo>
                  <a:pt x="353187" y="1402118"/>
                </a:lnTo>
                <a:lnTo>
                  <a:pt x="353187" y="1421663"/>
                </a:lnTo>
                <a:close/>
                <a:moveTo>
                  <a:pt x="150533" y="1275931"/>
                </a:moveTo>
                <a:lnTo>
                  <a:pt x="164249" y="1275931"/>
                </a:lnTo>
                <a:lnTo>
                  <a:pt x="164249" y="1261872"/>
                </a:lnTo>
                <a:lnTo>
                  <a:pt x="178308" y="1261872"/>
                </a:lnTo>
                <a:lnTo>
                  <a:pt x="178308" y="1248156"/>
                </a:lnTo>
                <a:lnTo>
                  <a:pt x="164249" y="1248156"/>
                </a:lnTo>
                <a:lnTo>
                  <a:pt x="164249" y="1234097"/>
                </a:lnTo>
                <a:lnTo>
                  <a:pt x="150533" y="1234097"/>
                </a:lnTo>
                <a:lnTo>
                  <a:pt x="150533" y="1248156"/>
                </a:lnTo>
                <a:lnTo>
                  <a:pt x="136474" y="1248156"/>
                </a:lnTo>
                <a:lnTo>
                  <a:pt x="136474" y="1261872"/>
                </a:lnTo>
                <a:lnTo>
                  <a:pt x="150533" y="1261872"/>
                </a:lnTo>
                <a:lnTo>
                  <a:pt x="150533" y="1275931"/>
                </a:lnTo>
                <a:close/>
                <a:moveTo>
                  <a:pt x="219113" y="1138771"/>
                </a:moveTo>
                <a:lnTo>
                  <a:pt x="232829" y="1138771"/>
                </a:lnTo>
                <a:lnTo>
                  <a:pt x="232829" y="1124712"/>
                </a:lnTo>
                <a:lnTo>
                  <a:pt x="246888" y="1124712"/>
                </a:lnTo>
                <a:lnTo>
                  <a:pt x="246888" y="1110996"/>
                </a:lnTo>
                <a:lnTo>
                  <a:pt x="232829" y="1110996"/>
                </a:lnTo>
                <a:lnTo>
                  <a:pt x="232829" y="1096937"/>
                </a:lnTo>
                <a:lnTo>
                  <a:pt x="219113" y="1096937"/>
                </a:lnTo>
                <a:lnTo>
                  <a:pt x="219113" y="1110996"/>
                </a:lnTo>
                <a:lnTo>
                  <a:pt x="205054" y="1110996"/>
                </a:lnTo>
                <a:lnTo>
                  <a:pt x="205054" y="1124712"/>
                </a:lnTo>
                <a:lnTo>
                  <a:pt x="219113" y="1124712"/>
                </a:lnTo>
                <a:lnTo>
                  <a:pt x="219113" y="1138771"/>
                </a:lnTo>
                <a:close/>
                <a:moveTo>
                  <a:pt x="216713" y="1693926"/>
                </a:moveTo>
                <a:lnTo>
                  <a:pt x="235229" y="1693926"/>
                </a:lnTo>
                <a:lnTo>
                  <a:pt x="235229" y="1675752"/>
                </a:lnTo>
                <a:lnTo>
                  <a:pt x="253403" y="1675752"/>
                </a:lnTo>
                <a:lnTo>
                  <a:pt x="253403" y="1657236"/>
                </a:lnTo>
                <a:lnTo>
                  <a:pt x="235229" y="1657236"/>
                </a:lnTo>
                <a:lnTo>
                  <a:pt x="235229" y="1639062"/>
                </a:lnTo>
                <a:lnTo>
                  <a:pt x="216713" y="1639062"/>
                </a:lnTo>
                <a:lnTo>
                  <a:pt x="216713" y="1657236"/>
                </a:lnTo>
                <a:lnTo>
                  <a:pt x="198539" y="1657236"/>
                </a:lnTo>
                <a:lnTo>
                  <a:pt x="198539" y="1675752"/>
                </a:lnTo>
                <a:lnTo>
                  <a:pt x="216713" y="1675752"/>
                </a:lnTo>
                <a:lnTo>
                  <a:pt x="216713" y="1693926"/>
                </a:lnTo>
                <a:close/>
                <a:moveTo>
                  <a:pt x="354559" y="1143572"/>
                </a:moveTo>
                <a:lnTo>
                  <a:pt x="371704" y="1143572"/>
                </a:lnTo>
                <a:lnTo>
                  <a:pt x="371704" y="1126427"/>
                </a:lnTo>
                <a:lnTo>
                  <a:pt x="388849" y="1126427"/>
                </a:lnTo>
                <a:lnTo>
                  <a:pt x="388849" y="1109282"/>
                </a:lnTo>
                <a:lnTo>
                  <a:pt x="371704" y="1109282"/>
                </a:lnTo>
                <a:lnTo>
                  <a:pt x="371704" y="1092137"/>
                </a:lnTo>
                <a:lnTo>
                  <a:pt x="354559" y="1092137"/>
                </a:lnTo>
                <a:lnTo>
                  <a:pt x="354559" y="1109282"/>
                </a:lnTo>
                <a:lnTo>
                  <a:pt x="337414" y="1109282"/>
                </a:lnTo>
                <a:lnTo>
                  <a:pt x="337414" y="1126427"/>
                </a:lnTo>
                <a:lnTo>
                  <a:pt x="354559" y="1126427"/>
                </a:lnTo>
                <a:lnTo>
                  <a:pt x="354559" y="1143572"/>
                </a:lnTo>
                <a:close/>
                <a:moveTo>
                  <a:pt x="217742" y="1417206"/>
                </a:moveTo>
                <a:lnTo>
                  <a:pt x="234201" y="1417206"/>
                </a:lnTo>
                <a:lnTo>
                  <a:pt x="234201" y="1400404"/>
                </a:lnTo>
                <a:lnTo>
                  <a:pt x="251003" y="1400404"/>
                </a:lnTo>
                <a:lnTo>
                  <a:pt x="251003" y="1383944"/>
                </a:lnTo>
                <a:lnTo>
                  <a:pt x="234201" y="1383944"/>
                </a:lnTo>
                <a:lnTo>
                  <a:pt x="234201" y="1367142"/>
                </a:lnTo>
                <a:lnTo>
                  <a:pt x="217742" y="1367142"/>
                </a:lnTo>
                <a:lnTo>
                  <a:pt x="217742" y="1383944"/>
                </a:lnTo>
                <a:lnTo>
                  <a:pt x="200939" y="1383944"/>
                </a:lnTo>
                <a:lnTo>
                  <a:pt x="200939" y="1400404"/>
                </a:lnTo>
                <a:lnTo>
                  <a:pt x="217742" y="1400404"/>
                </a:lnTo>
                <a:lnTo>
                  <a:pt x="217742" y="1417206"/>
                </a:lnTo>
                <a:close/>
                <a:moveTo>
                  <a:pt x="284950" y="1558138"/>
                </a:moveTo>
                <a:lnTo>
                  <a:pt x="304152" y="1558138"/>
                </a:lnTo>
                <a:lnTo>
                  <a:pt x="304152" y="1538935"/>
                </a:lnTo>
                <a:lnTo>
                  <a:pt x="323355" y="1538935"/>
                </a:lnTo>
                <a:lnTo>
                  <a:pt x="323355" y="1519733"/>
                </a:lnTo>
                <a:lnTo>
                  <a:pt x="304152" y="1519733"/>
                </a:lnTo>
                <a:lnTo>
                  <a:pt x="304152" y="1500530"/>
                </a:lnTo>
                <a:lnTo>
                  <a:pt x="284950" y="1500530"/>
                </a:lnTo>
                <a:lnTo>
                  <a:pt x="284950" y="1519733"/>
                </a:lnTo>
                <a:lnTo>
                  <a:pt x="265748" y="1519733"/>
                </a:lnTo>
                <a:lnTo>
                  <a:pt x="265748" y="1538935"/>
                </a:lnTo>
                <a:lnTo>
                  <a:pt x="284950" y="1538935"/>
                </a:lnTo>
                <a:lnTo>
                  <a:pt x="284950" y="1558138"/>
                </a:lnTo>
                <a:close/>
                <a:moveTo>
                  <a:pt x="356273" y="863765"/>
                </a:moveTo>
                <a:lnTo>
                  <a:pt x="369989" y="863765"/>
                </a:lnTo>
                <a:lnTo>
                  <a:pt x="369989" y="850392"/>
                </a:lnTo>
                <a:lnTo>
                  <a:pt x="383362" y="850392"/>
                </a:lnTo>
                <a:lnTo>
                  <a:pt x="383362" y="836676"/>
                </a:lnTo>
                <a:lnTo>
                  <a:pt x="369989" y="836676"/>
                </a:lnTo>
                <a:lnTo>
                  <a:pt x="369989" y="823303"/>
                </a:lnTo>
                <a:lnTo>
                  <a:pt x="356273" y="823303"/>
                </a:lnTo>
                <a:lnTo>
                  <a:pt x="356273" y="836676"/>
                </a:lnTo>
                <a:lnTo>
                  <a:pt x="342900" y="836676"/>
                </a:lnTo>
                <a:lnTo>
                  <a:pt x="342900" y="850392"/>
                </a:lnTo>
                <a:lnTo>
                  <a:pt x="356273" y="850392"/>
                </a:lnTo>
                <a:lnTo>
                  <a:pt x="356273" y="863765"/>
                </a:lnTo>
                <a:close/>
                <a:moveTo>
                  <a:pt x="1105510" y="742036"/>
                </a:moveTo>
                <a:lnTo>
                  <a:pt x="1129513" y="742036"/>
                </a:lnTo>
                <a:lnTo>
                  <a:pt x="1129513" y="718376"/>
                </a:lnTo>
                <a:lnTo>
                  <a:pt x="1153173" y="718376"/>
                </a:lnTo>
                <a:lnTo>
                  <a:pt x="1153173" y="694373"/>
                </a:lnTo>
                <a:lnTo>
                  <a:pt x="1129513" y="694373"/>
                </a:lnTo>
                <a:lnTo>
                  <a:pt x="1129513" y="670712"/>
                </a:lnTo>
                <a:lnTo>
                  <a:pt x="1105510" y="670712"/>
                </a:lnTo>
                <a:lnTo>
                  <a:pt x="1105510" y="694373"/>
                </a:lnTo>
                <a:lnTo>
                  <a:pt x="1081849" y="694373"/>
                </a:lnTo>
                <a:lnTo>
                  <a:pt x="1081849" y="718376"/>
                </a:lnTo>
                <a:lnTo>
                  <a:pt x="1105510" y="718376"/>
                </a:lnTo>
                <a:lnTo>
                  <a:pt x="1105510" y="742036"/>
                </a:lnTo>
                <a:close/>
                <a:moveTo>
                  <a:pt x="2432876" y="532524"/>
                </a:moveTo>
                <a:lnTo>
                  <a:pt x="2408187" y="532524"/>
                </a:lnTo>
                <a:lnTo>
                  <a:pt x="2408187" y="556870"/>
                </a:lnTo>
                <a:lnTo>
                  <a:pt x="2383841" y="556870"/>
                </a:lnTo>
                <a:lnTo>
                  <a:pt x="2383841" y="581558"/>
                </a:lnTo>
                <a:lnTo>
                  <a:pt x="2408187" y="581558"/>
                </a:lnTo>
                <a:lnTo>
                  <a:pt x="2408187" y="605904"/>
                </a:lnTo>
                <a:lnTo>
                  <a:pt x="2432876" y="605904"/>
                </a:lnTo>
                <a:lnTo>
                  <a:pt x="2432876" y="581558"/>
                </a:lnTo>
                <a:lnTo>
                  <a:pt x="2457221" y="581558"/>
                </a:lnTo>
                <a:lnTo>
                  <a:pt x="2457221" y="556870"/>
                </a:lnTo>
                <a:lnTo>
                  <a:pt x="2432876" y="556870"/>
                </a:lnTo>
                <a:lnTo>
                  <a:pt x="2432876" y="532524"/>
                </a:lnTo>
                <a:close/>
                <a:moveTo>
                  <a:pt x="425196" y="725919"/>
                </a:moveTo>
                <a:lnTo>
                  <a:pt x="438226" y="725919"/>
                </a:lnTo>
                <a:lnTo>
                  <a:pt x="438226" y="712889"/>
                </a:lnTo>
                <a:lnTo>
                  <a:pt x="451256" y="712889"/>
                </a:lnTo>
                <a:lnTo>
                  <a:pt x="451256" y="699859"/>
                </a:lnTo>
                <a:lnTo>
                  <a:pt x="438226" y="699859"/>
                </a:lnTo>
                <a:lnTo>
                  <a:pt x="438226" y="686829"/>
                </a:lnTo>
                <a:lnTo>
                  <a:pt x="425196" y="686829"/>
                </a:lnTo>
                <a:lnTo>
                  <a:pt x="425196" y="699859"/>
                </a:lnTo>
                <a:lnTo>
                  <a:pt x="412166" y="699859"/>
                </a:lnTo>
                <a:lnTo>
                  <a:pt x="412166" y="712889"/>
                </a:lnTo>
                <a:lnTo>
                  <a:pt x="425196" y="712889"/>
                </a:lnTo>
                <a:lnTo>
                  <a:pt x="425196" y="725919"/>
                </a:lnTo>
                <a:close/>
                <a:moveTo>
                  <a:pt x="488975" y="1426121"/>
                </a:moveTo>
                <a:lnTo>
                  <a:pt x="511607" y="1426121"/>
                </a:lnTo>
                <a:lnTo>
                  <a:pt x="511607" y="1403490"/>
                </a:lnTo>
                <a:lnTo>
                  <a:pt x="534238" y="1403490"/>
                </a:lnTo>
                <a:lnTo>
                  <a:pt x="534238" y="1380858"/>
                </a:lnTo>
                <a:lnTo>
                  <a:pt x="511607" y="1380858"/>
                </a:lnTo>
                <a:lnTo>
                  <a:pt x="511607" y="1358227"/>
                </a:lnTo>
                <a:lnTo>
                  <a:pt x="488975" y="1358227"/>
                </a:lnTo>
                <a:lnTo>
                  <a:pt x="488975" y="1380858"/>
                </a:lnTo>
                <a:lnTo>
                  <a:pt x="466344" y="1380858"/>
                </a:lnTo>
                <a:lnTo>
                  <a:pt x="466344" y="1403490"/>
                </a:lnTo>
                <a:lnTo>
                  <a:pt x="488975" y="1403490"/>
                </a:lnTo>
                <a:lnTo>
                  <a:pt x="488975" y="1426121"/>
                </a:lnTo>
                <a:close/>
                <a:moveTo>
                  <a:pt x="420052" y="1838287"/>
                </a:moveTo>
                <a:lnTo>
                  <a:pt x="443370" y="1838287"/>
                </a:lnTo>
                <a:lnTo>
                  <a:pt x="443370" y="1815313"/>
                </a:lnTo>
                <a:lnTo>
                  <a:pt x="466344" y="1815313"/>
                </a:lnTo>
                <a:lnTo>
                  <a:pt x="466344" y="1791995"/>
                </a:lnTo>
                <a:lnTo>
                  <a:pt x="443370" y="1791995"/>
                </a:lnTo>
                <a:lnTo>
                  <a:pt x="443370" y="1769021"/>
                </a:lnTo>
                <a:lnTo>
                  <a:pt x="420052" y="1769021"/>
                </a:lnTo>
                <a:lnTo>
                  <a:pt x="420052" y="1791995"/>
                </a:lnTo>
                <a:lnTo>
                  <a:pt x="397078" y="1791995"/>
                </a:lnTo>
                <a:lnTo>
                  <a:pt x="397078" y="1815313"/>
                </a:lnTo>
                <a:lnTo>
                  <a:pt x="420052" y="1815313"/>
                </a:lnTo>
                <a:lnTo>
                  <a:pt x="420052" y="1838287"/>
                </a:lnTo>
                <a:close/>
                <a:moveTo>
                  <a:pt x="423139" y="1006069"/>
                </a:moveTo>
                <a:lnTo>
                  <a:pt x="440284" y="1006069"/>
                </a:lnTo>
                <a:lnTo>
                  <a:pt x="440284" y="989267"/>
                </a:lnTo>
                <a:lnTo>
                  <a:pt x="457086" y="989267"/>
                </a:lnTo>
                <a:lnTo>
                  <a:pt x="457086" y="972122"/>
                </a:lnTo>
                <a:lnTo>
                  <a:pt x="440284" y="972122"/>
                </a:lnTo>
                <a:lnTo>
                  <a:pt x="440284" y="955319"/>
                </a:lnTo>
                <a:lnTo>
                  <a:pt x="423139" y="955319"/>
                </a:lnTo>
                <a:lnTo>
                  <a:pt x="423139" y="972122"/>
                </a:lnTo>
                <a:lnTo>
                  <a:pt x="406336" y="972122"/>
                </a:lnTo>
                <a:lnTo>
                  <a:pt x="406336" y="989267"/>
                </a:lnTo>
                <a:lnTo>
                  <a:pt x="423139" y="989267"/>
                </a:lnTo>
                <a:lnTo>
                  <a:pt x="423139" y="1006069"/>
                </a:lnTo>
                <a:close/>
                <a:moveTo>
                  <a:pt x="420738" y="1562595"/>
                </a:moveTo>
                <a:lnTo>
                  <a:pt x="442684" y="1562595"/>
                </a:lnTo>
                <a:lnTo>
                  <a:pt x="442684" y="1540307"/>
                </a:lnTo>
                <a:lnTo>
                  <a:pt x="464972" y="1540307"/>
                </a:lnTo>
                <a:lnTo>
                  <a:pt x="464972" y="1518361"/>
                </a:lnTo>
                <a:lnTo>
                  <a:pt x="442684" y="1518361"/>
                </a:lnTo>
                <a:lnTo>
                  <a:pt x="442684" y="1496073"/>
                </a:lnTo>
                <a:lnTo>
                  <a:pt x="420738" y="1496073"/>
                </a:lnTo>
                <a:lnTo>
                  <a:pt x="420738" y="1518361"/>
                </a:lnTo>
                <a:lnTo>
                  <a:pt x="398450" y="1518361"/>
                </a:lnTo>
                <a:lnTo>
                  <a:pt x="398450" y="1540307"/>
                </a:lnTo>
                <a:lnTo>
                  <a:pt x="420738" y="1540307"/>
                </a:lnTo>
                <a:lnTo>
                  <a:pt x="420738" y="1562595"/>
                </a:lnTo>
                <a:close/>
                <a:moveTo>
                  <a:pt x="421767" y="1284846"/>
                </a:moveTo>
                <a:lnTo>
                  <a:pt x="441655" y="1284846"/>
                </a:lnTo>
                <a:lnTo>
                  <a:pt x="441655" y="1264958"/>
                </a:lnTo>
                <a:lnTo>
                  <a:pt x="461543" y="1264958"/>
                </a:lnTo>
                <a:lnTo>
                  <a:pt x="461543" y="1245070"/>
                </a:lnTo>
                <a:lnTo>
                  <a:pt x="441655" y="1245070"/>
                </a:lnTo>
                <a:lnTo>
                  <a:pt x="441655" y="1225182"/>
                </a:lnTo>
                <a:lnTo>
                  <a:pt x="421767" y="1225182"/>
                </a:lnTo>
                <a:lnTo>
                  <a:pt x="421767" y="1245070"/>
                </a:lnTo>
                <a:lnTo>
                  <a:pt x="401879" y="1245070"/>
                </a:lnTo>
                <a:lnTo>
                  <a:pt x="401879" y="1264958"/>
                </a:lnTo>
                <a:lnTo>
                  <a:pt x="421767" y="1264958"/>
                </a:lnTo>
                <a:lnTo>
                  <a:pt x="421767" y="1284846"/>
                </a:lnTo>
                <a:close/>
                <a:moveTo>
                  <a:pt x="492061" y="868223"/>
                </a:moveTo>
                <a:lnTo>
                  <a:pt x="508521" y="868223"/>
                </a:lnTo>
                <a:lnTo>
                  <a:pt x="508521" y="851764"/>
                </a:lnTo>
                <a:lnTo>
                  <a:pt x="524980" y="851764"/>
                </a:lnTo>
                <a:lnTo>
                  <a:pt x="524980" y="835304"/>
                </a:lnTo>
                <a:lnTo>
                  <a:pt x="508521" y="835304"/>
                </a:lnTo>
                <a:lnTo>
                  <a:pt x="508521" y="818845"/>
                </a:lnTo>
                <a:lnTo>
                  <a:pt x="492061" y="818845"/>
                </a:lnTo>
                <a:lnTo>
                  <a:pt x="492061" y="835304"/>
                </a:lnTo>
                <a:lnTo>
                  <a:pt x="475602" y="835304"/>
                </a:lnTo>
                <a:lnTo>
                  <a:pt x="475602" y="851764"/>
                </a:lnTo>
                <a:lnTo>
                  <a:pt x="492061" y="851764"/>
                </a:lnTo>
                <a:lnTo>
                  <a:pt x="492061" y="868223"/>
                </a:lnTo>
                <a:close/>
                <a:moveTo>
                  <a:pt x="1931899" y="183109"/>
                </a:moveTo>
                <a:lnTo>
                  <a:pt x="1949044" y="183109"/>
                </a:lnTo>
                <a:lnTo>
                  <a:pt x="1949044" y="166307"/>
                </a:lnTo>
                <a:lnTo>
                  <a:pt x="1965846" y="166307"/>
                </a:lnTo>
                <a:lnTo>
                  <a:pt x="1965846" y="149162"/>
                </a:lnTo>
                <a:lnTo>
                  <a:pt x="1949044" y="149162"/>
                </a:lnTo>
                <a:lnTo>
                  <a:pt x="1949044" y="132359"/>
                </a:lnTo>
                <a:lnTo>
                  <a:pt x="1931899" y="132359"/>
                </a:lnTo>
                <a:lnTo>
                  <a:pt x="1931899" y="149162"/>
                </a:lnTo>
                <a:lnTo>
                  <a:pt x="1915096" y="149162"/>
                </a:lnTo>
                <a:lnTo>
                  <a:pt x="1915096" y="166307"/>
                </a:lnTo>
                <a:lnTo>
                  <a:pt x="1931899" y="166307"/>
                </a:lnTo>
                <a:lnTo>
                  <a:pt x="1931899" y="183109"/>
                </a:lnTo>
                <a:close/>
                <a:moveTo>
                  <a:pt x="1999107" y="325069"/>
                </a:moveTo>
                <a:lnTo>
                  <a:pt x="2018995" y="325069"/>
                </a:lnTo>
                <a:lnTo>
                  <a:pt x="2018995" y="304838"/>
                </a:lnTo>
                <a:lnTo>
                  <a:pt x="2039227" y="304838"/>
                </a:lnTo>
                <a:lnTo>
                  <a:pt x="2039227" y="284950"/>
                </a:lnTo>
                <a:lnTo>
                  <a:pt x="2018995" y="284950"/>
                </a:lnTo>
                <a:lnTo>
                  <a:pt x="2018995" y="264719"/>
                </a:lnTo>
                <a:lnTo>
                  <a:pt x="1999107" y="264719"/>
                </a:lnTo>
                <a:lnTo>
                  <a:pt x="1999107" y="284950"/>
                </a:lnTo>
                <a:lnTo>
                  <a:pt x="1978876" y="284950"/>
                </a:lnTo>
                <a:lnTo>
                  <a:pt x="1978876" y="304838"/>
                </a:lnTo>
                <a:lnTo>
                  <a:pt x="1999107" y="304838"/>
                </a:lnTo>
                <a:lnTo>
                  <a:pt x="1999107" y="325069"/>
                </a:lnTo>
                <a:close/>
                <a:moveTo>
                  <a:pt x="2136267" y="324726"/>
                </a:moveTo>
                <a:lnTo>
                  <a:pt x="2156155" y="324726"/>
                </a:lnTo>
                <a:lnTo>
                  <a:pt x="2156155" y="304838"/>
                </a:lnTo>
                <a:lnTo>
                  <a:pt x="2176043" y="304838"/>
                </a:lnTo>
                <a:lnTo>
                  <a:pt x="2176043" y="284950"/>
                </a:lnTo>
                <a:lnTo>
                  <a:pt x="2156155" y="284950"/>
                </a:lnTo>
                <a:lnTo>
                  <a:pt x="2156155" y="265062"/>
                </a:lnTo>
                <a:lnTo>
                  <a:pt x="2136267" y="265062"/>
                </a:lnTo>
                <a:lnTo>
                  <a:pt x="2136267" y="284950"/>
                </a:lnTo>
                <a:lnTo>
                  <a:pt x="2116379" y="284950"/>
                </a:lnTo>
                <a:lnTo>
                  <a:pt x="2116379" y="304838"/>
                </a:lnTo>
                <a:lnTo>
                  <a:pt x="2136267" y="304838"/>
                </a:lnTo>
                <a:lnTo>
                  <a:pt x="2136267" y="324726"/>
                </a:lnTo>
                <a:close/>
                <a:moveTo>
                  <a:pt x="2065972" y="466687"/>
                </a:moveTo>
                <a:lnTo>
                  <a:pt x="2089290" y="466687"/>
                </a:lnTo>
                <a:lnTo>
                  <a:pt x="2089290" y="443713"/>
                </a:lnTo>
                <a:lnTo>
                  <a:pt x="2112264" y="443713"/>
                </a:lnTo>
                <a:lnTo>
                  <a:pt x="2112264" y="420395"/>
                </a:lnTo>
                <a:lnTo>
                  <a:pt x="2089290" y="420395"/>
                </a:lnTo>
                <a:lnTo>
                  <a:pt x="2089290" y="397421"/>
                </a:lnTo>
                <a:lnTo>
                  <a:pt x="2065972" y="397421"/>
                </a:lnTo>
                <a:lnTo>
                  <a:pt x="2065972" y="420395"/>
                </a:lnTo>
                <a:lnTo>
                  <a:pt x="2042998" y="420395"/>
                </a:lnTo>
                <a:lnTo>
                  <a:pt x="2042998" y="443713"/>
                </a:lnTo>
                <a:lnTo>
                  <a:pt x="2065972" y="443713"/>
                </a:lnTo>
                <a:lnTo>
                  <a:pt x="2065972" y="466687"/>
                </a:lnTo>
                <a:close/>
                <a:moveTo>
                  <a:pt x="2069059" y="183109"/>
                </a:moveTo>
                <a:lnTo>
                  <a:pt x="2086204" y="183109"/>
                </a:lnTo>
                <a:lnTo>
                  <a:pt x="2086204" y="166307"/>
                </a:lnTo>
                <a:lnTo>
                  <a:pt x="2103006" y="166307"/>
                </a:lnTo>
                <a:lnTo>
                  <a:pt x="2103006" y="149162"/>
                </a:lnTo>
                <a:lnTo>
                  <a:pt x="2086204" y="149162"/>
                </a:lnTo>
                <a:lnTo>
                  <a:pt x="2086204" y="132359"/>
                </a:lnTo>
                <a:lnTo>
                  <a:pt x="2069059" y="132359"/>
                </a:lnTo>
                <a:lnTo>
                  <a:pt x="2069059" y="149162"/>
                </a:lnTo>
                <a:lnTo>
                  <a:pt x="2052256" y="149162"/>
                </a:lnTo>
                <a:lnTo>
                  <a:pt x="2052256" y="166307"/>
                </a:lnTo>
                <a:lnTo>
                  <a:pt x="2069059" y="166307"/>
                </a:lnTo>
                <a:lnTo>
                  <a:pt x="2069059" y="183109"/>
                </a:lnTo>
                <a:close/>
                <a:moveTo>
                  <a:pt x="1791652" y="467030"/>
                </a:moveTo>
                <a:lnTo>
                  <a:pt x="1814970" y="467030"/>
                </a:lnTo>
                <a:lnTo>
                  <a:pt x="1814970" y="443713"/>
                </a:lnTo>
                <a:lnTo>
                  <a:pt x="1838287" y="443713"/>
                </a:lnTo>
                <a:lnTo>
                  <a:pt x="1838287" y="420395"/>
                </a:lnTo>
                <a:lnTo>
                  <a:pt x="1814970" y="420395"/>
                </a:lnTo>
                <a:lnTo>
                  <a:pt x="1814970" y="397078"/>
                </a:lnTo>
                <a:lnTo>
                  <a:pt x="1791652" y="397078"/>
                </a:lnTo>
                <a:lnTo>
                  <a:pt x="1791652" y="420395"/>
                </a:lnTo>
                <a:lnTo>
                  <a:pt x="1768335" y="420395"/>
                </a:lnTo>
                <a:lnTo>
                  <a:pt x="1768335" y="443713"/>
                </a:lnTo>
                <a:lnTo>
                  <a:pt x="1791652" y="443713"/>
                </a:lnTo>
                <a:lnTo>
                  <a:pt x="1791652" y="467030"/>
                </a:lnTo>
                <a:close/>
                <a:moveTo>
                  <a:pt x="1794739" y="183109"/>
                </a:moveTo>
                <a:lnTo>
                  <a:pt x="1811884" y="183109"/>
                </a:lnTo>
                <a:lnTo>
                  <a:pt x="1811884" y="166307"/>
                </a:lnTo>
                <a:lnTo>
                  <a:pt x="1828686" y="166307"/>
                </a:lnTo>
                <a:lnTo>
                  <a:pt x="1828686" y="149162"/>
                </a:lnTo>
                <a:lnTo>
                  <a:pt x="1811884" y="149162"/>
                </a:lnTo>
                <a:lnTo>
                  <a:pt x="1811884" y="132359"/>
                </a:lnTo>
                <a:lnTo>
                  <a:pt x="1794739" y="132359"/>
                </a:lnTo>
                <a:lnTo>
                  <a:pt x="1794739" y="149162"/>
                </a:lnTo>
                <a:lnTo>
                  <a:pt x="1777936" y="149162"/>
                </a:lnTo>
                <a:lnTo>
                  <a:pt x="1777936" y="166307"/>
                </a:lnTo>
                <a:lnTo>
                  <a:pt x="1794739" y="166307"/>
                </a:lnTo>
                <a:lnTo>
                  <a:pt x="1794739" y="183109"/>
                </a:lnTo>
                <a:close/>
                <a:moveTo>
                  <a:pt x="1928812" y="467030"/>
                </a:moveTo>
                <a:lnTo>
                  <a:pt x="1952130" y="467030"/>
                </a:lnTo>
                <a:lnTo>
                  <a:pt x="1952130" y="443713"/>
                </a:lnTo>
                <a:lnTo>
                  <a:pt x="1975447" y="443713"/>
                </a:lnTo>
                <a:lnTo>
                  <a:pt x="1975447" y="420395"/>
                </a:lnTo>
                <a:lnTo>
                  <a:pt x="1952130" y="420395"/>
                </a:lnTo>
                <a:lnTo>
                  <a:pt x="1952130" y="397078"/>
                </a:lnTo>
                <a:lnTo>
                  <a:pt x="1928812" y="397078"/>
                </a:lnTo>
                <a:lnTo>
                  <a:pt x="1928812" y="420395"/>
                </a:lnTo>
                <a:lnTo>
                  <a:pt x="1905495" y="420395"/>
                </a:lnTo>
                <a:lnTo>
                  <a:pt x="1905495" y="443713"/>
                </a:lnTo>
                <a:lnTo>
                  <a:pt x="1928812" y="443713"/>
                </a:lnTo>
                <a:lnTo>
                  <a:pt x="1928812" y="467030"/>
                </a:lnTo>
                <a:close/>
                <a:moveTo>
                  <a:pt x="1861604" y="325412"/>
                </a:moveTo>
                <a:lnTo>
                  <a:pt x="1882178" y="325412"/>
                </a:lnTo>
                <a:lnTo>
                  <a:pt x="1882178" y="305181"/>
                </a:lnTo>
                <a:lnTo>
                  <a:pt x="1902409" y="305181"/>
                </a:lnTo>
                <a:lnTo>
                  <a:pt x="1902409" y="284607"/>
                </a:lnTo>
                <a:lnTo>
                  <a:pt x="1882178" y="284607"/>
                </a:lnTo>
                <a:lnTo>
                  <a:pt x="1882178" y="264376"/>
                </a:lnTo>
                <a:lnTo>
                  <a:pt x="1861604" y="264376"/>
                </a:lnTo>
                <a:lnTo>
                  <a:pt x="1861604" y="284607"/>
                </a:lnTo>
                <a:lnTo>
                  <a:pt x="1841373" y="284607"/>
                </a:lnTo>
                <a:lnTo>
                  <a:pt x="1841373" y="305181"/>
                </a:lnTo>
                <a:lnTo>
                  <a:pt x="1861604" y="305181"/>
                </a:lnTo>
                <a:lnTo>
                  <a:pt x="1861604" y="325412"/>
                </a:lnTo>
                <a:close/>
                <a:moveTo>
                  <a:pt x="1865033" y="40805"/>
                </a:moveTo>
                <a:lnTo>
                  <a:pt x="1878749" y="40805"/>
                </a:lnTo>
                <a:lnTo>
                  <a:pt x="1878749" y="27432"/>
                </a:lnTo>
                <a:lnTo>
                  <a:pt x="1892122" y="27432"/>
                </a:lnTo>
                <a:lnTo>
                  <a:pt x="1892122" y="13716"/>
                </a:lnTo>
                <a:lnTo>
                  <a:pt x="1878749" y="13716"/>
                </a:lnTo>
                <a:lnTo>
                  <a:pt x="1878749" y="343"/>
                </a:lnTo>
                <a:lnTo>
                  <a:pt x="1865033" y="343"/>
                </a:lnTo>
                <a:lnTo>
                  <a:pt x="1865033" y="13716"/>
                </a:lnTo>
                <a:lnTo>
                  <a:pt x="1851660" y="13716"/>
                </a:lnTo>
                <a:lnTo>
                  <a:pt x="1851660" y="27432"/>
                </a:lnTo>
                <a:lnTo>
                  <a:pt x="1865033" y="27432"/>
                </a:lnTo>
                <a:lnTo>
                  <a:pt x="1865033" y="40805"/>
                </a:lnTo>
                <a:close/>
                <a:moveTo>
                  <a:pt x="2002193" y="41148"/>
                </a:moveTo>
                <a:lnTo>
                  <a:pt x="2015909" y="41148"/>
                </a:lnTo>
                <a:lnTo>
                  <a:pt x="2015909" y="27432"/>
                </a:lnTo>
                <a:lnTo>
                  <a:pt x="2029625" y="27432"/>
                </a:lnTo>
                <a:lnTo>
                  <a:pt x="2029625" y="13716"/>
                </a:lnTo>
                <a:lnTo>
                  <a:pt x="2015909" y="13716"/>
                </a:lnTo>
                <a:lnTo>
                  <a:pt x="2015909" y="0"/>
                </a:lnTo>
                <a:lnTo>
                  <a:pt x="2002193" y="0"/>
                </a:lnTo>
                <a:lnTo>
                  <a:pt x="2002193" y="13716"/>
                </a:lnTo>
                <a:lnTo>
                  <a:pt x="1988477" y="13716"/>
                </a:lnTo>
                <a:lnTo>
                  <a:pt x="1988477" y="27432"/>
                </a:lnTo>
                <a:lnTo>
                  <a:pt x="2002193" y="27432"/>
                </a:lnTo>
                <a:lnTo>
                  <a:pt x="2002193" y="41148"/>
                </a:lnTo>
                <a:close/>
                <a:moveTo>
                  <a:pt x="2344064" y="181394"/>
                </a:moveTo>
                <a:lnTo>
                  <a:pt x="2359838" y="181394"/>
                </a:lnTo>
                <a:lnTo>
                  <a:pt x="2359838" y="165621"/>
                </a:lnTo>
                <a:lnTo>
                  <a:pt x="2375611" y="165621"/>
                </a:lnTo>
                <a:lnTo>
                  <a:pt x="2375611" y="149847"/>
                </a:lnTo>
                <a:lnTo>
                  <a:pt x="2359838" y="149847"/>
                </a:lnTo>
                <a:lnTo>
                  <a:pt x="2359838" y="134074"/>
                </a:lnTo>
                <a:lnTo>
                  <a:pt x="2344064" y="134074"/>
                </a:lnTo>
                <a:lnTo>
                  <a:pt x="2344064" y="149847"/>
                </a:lnTo>
                <a:lnTo>
                  <a:pt x="2328291" y="149847"/>
                </a:lnTo>
                <a:lnTo>
                  <a:pt x="2328291" y="165621"/>
                </a:lnTo>
                <a:lnTo>
                  <a:pt x="2344064" y="165621"/>
                </a:lnTo>
                <a:lnTo>
                  <a:pt x="2344064" y="181394"/>
                </a:lnTo>
                <a:close/>
                <a:moveTo>
                  <a:pt x="1108253" y="459829"/>
                </a:moveTo>
                <a:lnTo>
                  <a:pt x="1126769" y="459829"/>
                </a:lnTo>
                <a:lnTo>
                  <a:pt x="1126769" y="441312"/>
                </a:lnTo>
                <a:lnTo>
                  <a:pt x="1145286" y="441312"/>
                </a:lnTo>
                <a:lnTo>
                  <a:pt x="1145286" y="422796"/>
                </a:lnTo>
                <a:lnTo>
                  <a:pt x="1126769" y="422796"/>
                </a:lnTo>
                <a:lnTo>
                  <a:pt x="1126769" y="404279"/>
                </a:lnTo>
                <a:lnTo>
                  <a:pt x="1108253" y="404279"/>
                </a:lnTo>
                <a:lnTo>
                  <a:pt x="1108253" y="422796"/>
                </a:lnTo>
                <a:lnTo>
                  <a:pt x="1089736" y="422796"/>
                </a:lnTo>
                <a:lnTo>
                  <a:pt x="1089736" y="441312"/>
                </a:lnTo>
                <a:lnTo>
                  <a:pt x="1108253" y="441312"/>
                </a:lnTo>
                <a:lnTo>
                  <a:pt x="1108253" y="459829"/>
                </a:lnTo>
                <a:close/>
                <a:moveTo>
                  <a:pt x="2414359" y="38748"/>
                </a:moveTo>
                <a:lnTo>
                  <a:pt x="2426704" y="38748"/>
                </a:lnTo>
                <a:lnTo>
                  <a:pt x="2426704" y="26746"/>
                </a:lnTo>
                <a:lnTo>
                  <a:pt x="2438705" y="26746"/>
                </a:lnTo>
                <a:lnTo>
                  <a:pt x="2438705" y="14402"/>
                </a:lnTo>
                <a:lnTo>
                  <a:pt x="2426704" y="14402"/>
                </a:lnTo>
                <a:lnTo>
                  <a:pt x="2426704" y="2400"/>
                </a:lnTo>
                <a:lnTo>
                  <a:pt x="2414359" y="2400"/>
                </a:lnTo>
                <a:lnTo>
                  <a:pt x="2414359" y="14402"/>
                </a:lnTo>
                <a:lnTo>
                  <a:pt x="2402357" y="14402"/>
                </a:lnTo>
                <a:lnTo>
                  <a:pt x="2402357" y="26746"/>
                </a:lnTo>
                <a:lnTo>
                  <a:pt x="2414359" y="26746"/>
                </a:lnTo>
                <a:lnTo>
                  <a:pt x="2414359" y="38748"/>
                </a:lnTo>
                <a:close/>
                <a:moveTo>
                  <a:pt x="2340979" y="465315"/>
                </a:moveTo>
                <a:lnTo>
                  <a:pt x="2362924" y="465315"/>
                </a:lnTo>
                <a:lnTo>
                  <a:pt x="2362924" y="443027"/>
                </a:lnTo>
                <a:lnTo>
                  <a:pt x="2385212" y="443027"/>
                </a:lnTo>
                <a:lnTo>
                  <a:pt x="2385212" y="421081"/>
                </a:lnTo>
                <a:lnTo>
                  <a:pt x="2362924" y="421081"/>
                </a:lnTo>
                <a:lnTo>
                  <a:pt x="2362924" y="398793"/>
                </a:lnTo>
                <a:lnTo>
                  <a:pt x="2340979" y="398793"/>
                </a:lnTo>
                <a:lnTo>
                  <a:pt x="2340979" y="421081"/>
                </a:lnTo>
                <a:lnTo>
                  <a:pt x="2318690" y="421081"/>
                </a:lnTo>
                <a:lnTo>
                  <a:pt x="2318690" y="443027"/>
                </a:lnTo>
                <a:lnTo>
                  <a:pt x="2340979" y="443027"/>
                </a:lnTo>
                <a:lnTo>
                  <a:pt x="2340979" y="465315"/>
                </a:lnTo>
                <a:close/>
                <a:moveTo>
                  <a:pt x="2203475" y="466344"/>
                </a:moveTo>
                <a:lnTo>
                  <a:pt x="2226107" y="466344"/>
                </a:lnTo>
                <a:lnTo>
                  <a:pt x="2226107" y="443370"/>
                </a:lnTo>
                <a:lnTo>
                  <a:pt x="2249081" y="443370"/>
                </a:lnTo>
                <a:lnTo>
                  <a:pt x="2249081" y="420738"/>
                </a:lnTo>
                <a:lnTo>
                  <a:pt x="2226107" y="420738"/>
                </a:lnTo>
                <a:lnTo>
                  <a:pt x="2226107" y="397764"/>
                </a:lnTo>
                <a:lnTo>
                  <a:pt x="2203475" y="397764"/>
                </a:lnTo>
                <a:lnTo>
                  <a:pt x="2203475" y="420738"/>
                </a:lnTo>
                <a:lnTo>
                  <a:pt x="2180501" y="420738"/>
                </a:lnTo>
                <a:lnTo>
                  <a:pt x="2180501" y="443370"/>
                </a:lnTo>
                <a:lnTo>
                  <a:pt x="2203475" y="443370"/>
                </a:lnTo>
                <a:lnTo>
                  <a:pt x="2203475" y="466344"/>
                </a:lnTo>
                <a:close/>
                <a:moveTo>
                  <a:pt x="2139353" y="40805"/>
                </a:moveTo>
                <a:lnTo>
                  <a:pt x="2153069" y="40805"/>
                </a:lnTo>
                <a:lnTo>
                  <a:pt x="2153069" y="27432"/>
                </a:lnTo>
                <a:lnTo>
                  <a:pt x="2166442" y="27432"/>
                </a:lnTo>
                <a:lnTo>
                  <a:pt x="2166442" y="13716"/>
                </a:lnTo>
                <a:lnTo>
                  <a:pt x="2153069" y="13716"/>
                </a:lnTo>
                <a:lnTo>
                  <a:pt x="2153069" y="343"/>
                </a:lnTo>
                <a:lnTo>
                  <a:pt x="2139353" y="343"/>
                </a:lnTo>
                <a:lnTo>
                  <a:pt x="2139353" y="13716"/>
                </a:lnTo>
                <a:lnTo>
                  <a:pt x="2125980" y="13716"/>
                </a:lnTo>
                <a:lnTo>
                  <a:pt x="2125980" y="27432"/>
                </a:lnTo>
                <a:lnTo>
                  <a:pt x="2139353" y="27432"/>
                </a:lnTo>
                <a:lnTo>
                  <a:pt x="2139353" y="40805"/>
                </a:lnTo>
                <a:close/>
                <a:moveTo>
                  <a:pt x="2206562" y="182423"/>
                </a:moveTo>
                <a:lnTo>
                  <a:pt x="2223021" y="182423"/>
                </a:lnTo>
                <a:lnTo>
                  <a:pt x="2223021" y="165964"/>
                </a:lnTo>
                <a:lnTo>
                  <a:pt x="2239480" y="165964"/>
                </a:lnTo>
                <a:lnTo>
                  <a:pt x="2239480" y="149504"/>
                </a:lnTo>
                <a:lnTo>
                  <a:pt x="2223021" y="149504"/>
                </a:lnTo>
                <a:lnTo>
                  <a:pt x="2223021" y="133045"/>
                </a:lnTo>
                <a:lnTo>
                  <a:pt x="2206562" y="133045"/>
                </a:lnTo>
                <a:lnTo>
                  <a:pt x="2206562" y="149504"/>
                </a:lnTo>
                <a:lnTo>
                  <a:pt x="2190103" y="149504"/>
                </a:lnTo>
                <a:lnTo>
                  <a:pt x="2190103" y="165964"/>
                </a:lnTo>
                <a:lnTo>
                  <a:pt x="2206562" y="165964"/>
                </a:lnTo>
                <a:lnTo>
                  <a:pt x="2206562" y="182423"/>
                </a:lnTo>
                <a:close/>
                <a:moveTo>
                  <a:pt x="2273770" y="324041"/>
                </a:moveTo>
                <a:lnTo>
                  <a:pt x="2292973" y="324041"/>
                </a:lnTo>
                <a:lnTo>
                  <a:pt x="2292973" y="304495"/>
                </a:lnTo>
                <a:lnTo>
                  <a:pt x="2312518" y="304495"/>
                </a:lnTo>
                <a:lnTo>
                  <a:pt x="2312518" y="285293"/>
                </a:lnTo>
                <a:lnTo>
                  <a:pt x="2292973" y="285293"/>
                </a:lnTo>
                <a:lnTo>
                  <a:pt x="2292973" y="265748"/>
                </a:lnTo>
                <a:lnTo>
                  <a:pt x="2273770" y="265748"/>
                </a:lnTo>
                <a:lnTo>
                  <a:pt x="2273770" y="285293"/>
                </a:lnTo>
                <a:lnTo>
                  <a:pt x="2254225" y="285293"/>
                </a:lnTo>
                <a:lnTo>
                  <a:pt x="2254225" y="304495"/>
                </a:lnTo>
                <a:lnTo>
                  <a:pt x="2273770" y="304495"/>
                </a:lnTo>
                <a:lnTo>
                  <a:pt x="2273770" y="324041"/>
                </a:lnTo>
                <a:close/>
                <a:moveTo>
                  <a:pt x="2276856" y="39776"/>
                </a:moveTo>
                <a:lnTo>
                  <a:pt x="2289886" y="39776"/>
                </a:lnTo>
                <a:lnTo>
                  <a:pt x="2289886" y="27089"/>
                </a:lnTo>
                <a:lnTo>
                  <a:pt x="2302574" y="27089"/>
                </a:lnTo>
                <a:lnTo>
                  <a:pt x="2302574" y="14059"/>
                </a:lnTo>
                <a:lnTo>
                  <a:pt x="2289886" y="14059"/>
                </a:lnTo>
                <a:lnTo>
                  <a:pt x="2289886" y="1372"/>
                </a:lnTo>
                <a:lnTo>
                  <a:pt x="2276856" y="1372"/>
                </a:lnTo>
                <a:lnTo>
                  <a:pt x="2276856" y="14059"/>
                </a:lnTo>
                <a:lnTo>
                  <a:pt x="2264169" y="14059"/>
                </a:lnTo>
                <a:lnTo>
                  <a:pt x="2264169" y="27089"/>
                </a:lnTo>
                <a:lnTo>
                  <a:pt x="2276856" y="27089"/>
                </a:lnTo>
                <a:lnTo>
                  <a:pt x="2276856" y="39776"/>
                </a:lnTo>
                <a:close/>
                <a:moveTo>
                  <a:pt x="2411273" y="323012"/>
                </a:moveTo>
                <a:lnTo>
                  <a:pt x="2429789" y="323012"/>
                </a:lnTo>
                <a:lnTo>
                  <a:pt x="2429789" y="304152"/>
                </a:lnTo>
                <a:lnTo>
                  <a:pt x="2448649" y="304152"/>
                </a:lnTo>
                <a:lnTo>
                  <a:pt x="2448649" y="285636"/>
                </a:lnTo>
                <a:lnTo>
                  <a:pt x="2429789" y="285636"/>
                </a:lnTo>
                <a:lnTo>
                  <a:pt x="2429789" y="266776"/>
                </a:lnTo>
                <a:lnTo>
                  <a:pt x="2411273" y="266776"/>
                </a:lnTo>
                <a:lnTo>
                  <a:pt x="2411273" y="285636"/>
                </a:lnTo>
                <a:lnTo>
                  <a:pt x="2392414" y="285636"/>
                </a:lnTo>
                <a:lnTo>
                  <a:pt x="2392414" y="304152"/>
                </a:lnTo>
                <a:lnTo>
                  <a:pt x="2411273" y="304152"/>
                </a:lnTo>
                <a:lnTo>
                  <a:pt x="2411273" y="323012"/>
                </a:lnTo>
                <a:close/>
                <a:moveTo>
                  <a:pt x="1314336" y="321297"/>
                </a:moveTo>
                <a:lnTo>
                  <a:pt x="1332166" y="321297"/>
                </a:lnTo>
                <a:lnTo>
                  <a:pt x="1332166" y="303809"/>
                </a:lnTo>
                <a:lnTo>
                  <a:pt x="1349654" y="303809"/>
                </a:lnTo>
                <a:lnTo>
                  <a:pt x="1349654" y="285979"/>
                </a:lnTo>
                <a:lnTo>
                  <a:pt x="1332166" y="285979"/>
                </a:lnTo>
                <a:lnTo>
                  <a:pt x="1332166" y="268491"/>
                </a:lnTo>
                <a:lnTo>
                  <a:pt x="1314336" y="268491"/>
                </a:lnTo>
                <a:lnTo>
                  <a:pt x="1314336" y="285979"/>
                </a:lnTo>
                <a:lnTo>
                  <a:pt x="1296848" y="285979"/>
                </a:lnTo>
                <a:lnTo>
                  <a:pt x="1296848" y="303809"/>
                </a:lnTo>
                <a:lnTo>
                  <a:pt x="1314336" y="303809"/>
                </a:lnTo>
                <a:lnTo>
                  <a:pt x="1314336" y="321297"/>
                </a:lnTo>
                <a:close/>
                <a:moveTo>
                  <a:pt x="1247813" y="178651"/>
                </a:moveTo>
                <a:lnTo>
                  <a:pt x="1261529" y="178651"/>
                </a:lnTo>
                <a:lnTo>
                  <a:pt x="1261529" y="164592"/>
                </a:lnTo>
                <a:lnTo>
                  <a:pt x="1275588" y="164592"/>
                </a:lnTo>
                <a:lnTo>
                  <a:pt x="1275588" y="150876"/>
                </a:lnTo>
                <a:lnTo>
                  <a:pt x="1261529" y="150876"/>
                </a:lnTo>
                <a:lnTo>
                  <a:pt x="1261529" y="136817"/>
                </a:lnTo>
                <a:lnTo>
                  <a:pt x="1247813" y="136817"/>
                </a:lnTo>
                <a:lnTo>
                  <a:pt x="1247813" y="150876"/>
                </a:lnTo>
                <a:lnTo>
                  <a:pt x="1233754" y="150876"/>
                </a:lnTo>
                <a:lnTo>
                  <a:pt x="1233754" y="164592"/>
                </a:lnTo>
                <a:lnTo>
                  <a:pt x="1247813" y="164592"/>
                </a:lnTo>
                <a:lnTo>
                  <a:pt x="1247813" y="178651"/>
                </a:lnTo>
                <a:close/>
                <a:moveTo>
                  <a:pt x="1311592" y="604190"/>
                </a:moveTo>
                <a:lnTo>
                  <a:pt x="1334910" y="604190"/>
                </a:lnTo>
                <a:lnTo>
                  <a:pt x="1334910" y="580873"/>
                </a:lnTo>
                <a:lnTo>
                  <a:pt x="1358227" y="580873"/>
                </a:lnTo>
                <a:lnTo>
                  <a:pt x="1358227" y="557555"/>
                </a:lnTo>
                <a:lnTo>
                  <a:pt x="1334910" y="557555"/>
                </a:lnTo>
                <a:lnTo>
                  <a:pt x="1334910" y="534238"/>
                </a:lnTo>
                <a:lnTo>
                  <a:pt x="1311592" y="534238"/>
                </a:lnTo>
                <a:lnTo>
                  <a:pt x="1311592" y="557555"/>
                </a:lnTo>
                <a:lnTo>
                  <a:pt x="1288275" y="557555"/>
                </a:lnTo>
                <a:lnTo>
                  <a:pt x="1288275" y="580873"/>
                </a:lnTo>
                <a:lnTo>
                  <a:pt x="1311592" y="580873"/>
                </a:lnTo>
                <a:lnTo>
                  <a:pt x="1311592" y="604190"/>
                </a:lnTo>
                <a:close/>
                <a:moveTo>
                  <a:pt x="1381201" y="463944"/>
                </a:moveTo>
                <a:lnTo>
                  <a:pt x="1402461" y="463944"/>
                </a:lnTo>
                <a:lnTo>
                  <a:pt x="1402461" y="442684"/>
                </a:lnTo>
                <a:lnTo>
                  <a:pt x="1423721" y="442684"/>
                </a:lnTo>
                <a:lnTo>
                  <a:pt x="1423721" y="421424"/>
                </a:lnTo>
                <a:lnTo>
                  <a:pt x="1402461" y="421424"/>
                </a:lnTo>
                <a:lnTo>
                  <a:pt x="1402461" y="400164"/>
                </a:lnTo>
                <a:lnTo>
                  <a:pt x="1381201" y="400164"/>
                </a:lnTo>
                <a:lnTo>
                  <a:pt x="1381201" y="421424"/>
                </a:lnTo>
                <a:lnTo>
                  <a:pt x="1359941" y="421424"/>
                </a:lnTo>
                <a:lnTo>
                  <a:pt x="1359941" y="442684"/>
                </a:lnTo>
                <a:lnTo>
                  <a:pt x="1381201" y="442684"/>
                </a:lnTo>
                <a:lnTo>
                  <a:pt x="1381201" y="463944"/>
                </a:lnTo>
                <a:close/>
                <a:moveTo>
                  <a:pt x="1244727" y="461886"/>
                </a:moveTo>
                <a:lnTo>
                  <a:pt x="1264615" y="461886"/>
                </a:lnTo>
                <a:lnTo>
                  <a:pt x="1264615" y="441998"/>
                </a:lnTo>
                <a:lnTo>
                  <a:pt x="1284503" y="441998"/>
                </a:lnTo>
                <a:lnTo>
                  <a:pt x="1284503" y="422110"/>
                </a:lnTo>
                <a:lnTo>
                  <a:pt x="1264615" y="422110"/>
                </a:lnTo>
                <a:lnTo>
                  <a:pt x="1264615" y="402222"/>
                </a:lnTo>
                <a:lnTo>
                  <a:pt x="1244727" y="402222"/>
                </a:lnTo>
                <a:lnTo>
                  <a:pt x="1244727" y="422110"/>
                </a:lnTo>
                <a:lnTo>
                  <a:pt x="1224839" y="422110"/>
                </a:lnTo>
                <a:lnTo>
                  <a:pt x="1224839" y="441998"/>
                </a:lnTo>
                <a:lnTo>
                  <a:pt x="1244727" y="441998"/>
                </a:lnTo>
                <a:lnTo>
                  <a:pt x="1244727" y="461886"/>
                </a:lnTo>
                <a:close/>
                <a:moveTo>
                  <a:pt x="1384287" y="180365"/>
                </a:moveTo>
                <a:lnTo>
                  <a:pt x="1399375" y="180365"/>
                </a:lnTo>
                <a:lnTo>
                  <a:pt x="1399375" y="165278"/>
                </a:lnTo>
                <a:lnTo>
                  <a:pt x="1414462" y="165278"/>
                </a:lnTo>
                <a:lnTo>
                  <a:pt x="1414462" y="150190"/>
                </a:lnTo>
                <a:lnTo>
                  <a:pt x="1399375" y="150190"/>
                </a:lnTo>
                <a:lnTo>
                  <a:pt x="1399375" y="135103"/>
                </a:lnTo>
                <a:lnTo>
                  <a:pt x="1384287" y="135103"/>
                </a:lnTo>
                <a:lnTo>
                  <a:pt x="1384287" y="150190"/>
                </a:lnTo>
                <a:lnTo>
                  <a:pt x="1369200" y="150190"/>
                </a:lnTo>
                <a:lnTo>
                  <a:pt x="1369200" y="165278"/>
                </a:lnTo>
                <a:lnTo>
                  <a:pt x="1384287" y="165278"/>
                </a:lnTo>
                <a:lnTo>
                  <a:pt x="1384287" y="180365"/>
                </a:lnTo>
                <a:close/>
                <a:moveTo>
                  <a:pt x="1111339" y="176594"/>
                </a:moveTo>
                <a:lnTo>
                  <a:pt x="1123683" y="176594"/>
                </a:lnTo>
                <a:lnTo>
                  <a:pt x="1123683" y="163906"/>
                </a:lnTo>
                <a:lnTo>
                  <a:pt x="1136371" y="163906"/>
                </a:lnTo>
                <a:lnTo>
                  <a:pt x="1136371" y="151562"/>
                </a:lnTo>
                <a:lnTo>
                  <a:pt x="1123683" y="151562"/>
                </a:lnTo>
                <a:lnTo>
                  <a:pt x="1123683" y="138875"/>
                </a:lnTo>
                <a:lnTo>
                  <a:pt x="1111339" y="138875"/>
                </a:lnTo>
                <a:lnTo>
                  <a:pt x="1111339" y="151562"/>
                </a:lnTo>
                <a:lnTo>
                  <a:pt x="1098652" y="151562"/>
                </a:lnTo>
                <a:lnTo>
                  <a:pt x="1098652" y="163906"/>
                </a:lnTo>
                <a:lnTo>
                  <a:pt x="1111339" y="163906"/>
                </a:lnTo>
                <a:lnTo>
                  <a:pt x="1111339" y="176594"/>
                </a:lnTo>
                <a:close/>
                <a:moveTo>
                  <a:pt x="1175118" y="602475"/>
                </a:moveTo>
                <a:lnTo>
                  <a:pt x="1197064" y="602475"/>
                </a:lnTo>
                <a:lnTo>
                  <a:pt x="1197064" y="580187"/>
                </a:lnTo>
                <a:lnTo>
                  <a:pt x="1219352" y="580187"/>
                </a:lnTo>
                <a:lnTo>
                  <a:pt x="1219352" y="558241"/>
                </a:lnTo>
                <a:lnTo>
                  <a:pt x="1197064" y="558241"/>
                </a:lnTo>
                <a:lnTo>
                  <a:pt x="1197064" y="535953"/>
                </a:lnTo>
                <a:lnTo>
                  <a:pt x="1175118" y="535953"/>
                </a:lnTo>
                <a:lnTo>
                  <a:pt x="1175118" y="558241"/>
                </a:lnTo>
                <a:lnTo>
                  <a:pt x="1152830" y="558241"/>
                </a:lnTo>
                <a:lnTo>
                  <a:pt x="1152830" y="580187"/>
                </a:lnTo>
                <a:lnTo>
                  <a:pt x="1175118" y="580187"/>
                </a:lnTo>
                <a:lnTo>
                  <a:pt x="1175118" y="602475"/>
                </a:lnTo>
                <a:close/>
                <a:moveTo>
                  <a:pt x="1177861" y="319240"/>
                </a:moveTo>
                <a:lnTo>
                  <a:pt x="1194321" y="319240"/>
                </a:lnTo>
                <a:lnTo>
                  <a:pt x="1194321" y="303124"/>
                </a:lnTo>
                <a:lnTo>
                  <a:pt x="1210437" y="303124"/>
                </a:lnTo>
                <a:lnTo>
                  <a:pt x="1210437" y="286664"/>
                </a:lnTo>
                <a:lnTo>
                  <a:pt x="1194321" y="286664"/>
                </a:lnTo>
                <a:lnTo>
                  <a:pt x="1194321" y="270548"/>
                </a:lnTo>
                <a:lnTo>
                  <a:pt x="1177861" y="270548"/>
                </a:lnTo>
                <a:lnTo>
                  <a:pt x="1177861" y="286664"/>
                </a:lnTo>
                <a:lnTo>
                  <a:pt x="1161745" y="286664"/>
                </a:lnTo>
                <a:lnTo>
                  <a:pt x="1161745" y="303124"/>
                </a:lnTo>
                <a:lnTo>
                  <a:pt x="1177861" y="303124"/>
                </a:lnTo>
                <a:lnTo>
                  <a:pt x="1177861" y="319240"/>
                </a:lnTo>
                <a:close/>
                <a:moveTo>
                  <a:pt x="1657921" y="182423"/>
                </a:moveTo>
                <a:lnTo>
                  <a:pt x="1674381" y="182423"/>
                </a:lnTo>
                <a:lnTo>
                  <a:pt x="1674381" y="165964"/>
                </a:lnTo>
                <a:lnTo>
                  <a:pt x="1690840" y="165964"/>
                </a:lnTo>
                <a:lnTo>
                  <a:pt x="1690840" y="149504"/>
                </a:lnTo>
                <a:lnTo>
                  <a:pt x="1674381" y="149504"/>
                </a:lnTo>
                <a:lnTo>
                  <a:pt x="1674381" y="133045"/>
                </a:lnTo>
                <a:lnTo>
                  <a:pt x="1657921" y="133045"/>
                </a:lnTo>
                <a:lnTo>
                  <a:pt x="1657921" y="149504"/>
                </a:lnTo>
                <a:lnTo>
                  <a:pt x="1641462" y="149504"/>
                </a:lnTo>
                <a:lnTo>
                  <a:pt x="1641462" y="165964"/>
                </a:lnTo>
                <a:lnTo>
                  <a:pt x="1657921" y="165964"/>
                </a:lnTo>
                <a:lnTo>
                  <a:pt x="1657921" y="182423"/>
                </a:lnTo>
                <a:close/>
                <a:moveTo>
                  <a:pt x="1727873" y="40805"/>
                </a:moveTo>
                <a:lnTo>
                  <a:pt x="1741589" y="40805"/>
                </a:lnTo>
                <a:lnTo>
                  <a:pt x="1741589" y="27432"/>
                </a:lnTo>
                <a:lnTo>
                  <a:pt x="1754962" y="27432"/>
                </a:lnTo>
                <a:lnTo>
                  <a:pt x="1754962" y="13716"/>
                </a:lnTo>
                <a:lnTo>
                  <a:pt x="1741589" y="13716"/>
                </a:lnTo>
                <a:lnTo>
                  <a:pt x="1741589" y="343"/>
                </a:lnTo>
                <a:lnTo>
                  <a:pt x="1727873" y="343"/>
                </a:lnTo>
                <a:lnTo>
                  <a:pt x="1727873" y="13716"/>
                </a:lnTo>
                <a:lnTo>
                  <a:pt x="1714500" y="13716"/>
                </a:lnTo>
                <a:lnTo>
                  <a:pt x="1714500" y="27432"/>
                </a:lnTo>
                <a:lnTo>
                  <a:pt x="1727873" y="27432"/>
                </a:lnTo>
                <a:lnTo>
                  <a:pt x="1727873" y="40805"/>
                </a:lnTo>
                <a:close/>
                <a:moveTo>
                  <a:pt x="1654835" y="466001"/>
                </a:moveTo>
                <a:lnTo>
                  <a:pt x="1677467" y="466001"/>
                </a:lnTo>
                <a:lnTo>
                  <a:pt x="1677467" y="443370"/>
                </a:lnTo>
                <a:lnTo>
                  <a:pt x="1700098" y="443370"/>
                </a:lnTo>
                <a:lnTo>
                  <a:pt x="1700098" y="420738"/>
                </a:lnTo>
                <a:lnTo>
                  <a:pt x="1677467" y="420738"/>
                </a:lnTo>
                <a:lnTo>
                  <a:pt x="1677467" y="398107"/>
                </a:lnTo>
                <a:lnTo>
                  <a:pt x="1654835" y="398107"/>
                </a:lnTo>
                <a:lnTo>
                  <a:pt x="1654835" y="420738"/>
                </a:lnTo>
                <a:lnTo>
                  <a:pt x="1632204" y="420738"/>
                </a:lnTo>
                <a:lnTo>
                  <a:pt x="1632204" y="443370"/>
                </a:lnTo>
                <a:lnTo>
                  <a:pt x="1654835" y="443370"/>
                </a:lnTo>
                <a:lnTo>
                  <a:pt x="1654835" y="466001"/>
                </a:lnTo>
                <a:close/>
                <a:moveTo>
                  <a:pt x="1724787" y="325069"/>
                </a:moveTo>
                <a:lnTo>
                  <a:pt x="1744675" y="325069"/>
                </a:lnTo>
                <a:lnTo>
                  <a:pt x="1744675" y="304838"/>
                </a:lnTo>
                <a:lnTo>
                  <a:pt x="1764906" y="304838"/>
                </a:lnTo>
                <a:lnTo>
                  <a:pt x="1764906" y="284950"/>
                </a:lnTo>
                <a:lnTo>
                  <a:pt x="1744675" y="284950"/>
                </a:lnTo>
                <a:lnTo>
                  <a:pt x="1744675" y="264719"/>
                </a:lnTo>
                <a:lnTo>
                  <a:pt x="1724787" y="264719"/>
                </a:lnTo>
                <a:lnTo>
                  <a:pt x="1724787" y="284950"/>
                </a:lnTo>
                <a:lnTo>
                  <a:pt x="1704556" y="284950"/>
                </a:lnTo>
                <a:lnTo>
                  <a:pt x="1704556" y="304838"/>
                </a:lnTo>
                <a:lnTo>
                  <a:pt x="1724787" y="304838"/>
                </a:lnTo>
                <a:lnTo>
                  <a:pt x="1724787" y="325069"/>
                </a:lnTo>
                <a:close/>
                <a:moveTo>
                  <a:pt x="1591056" y="39776"/>
                </a:moveTo>
                <a:lnTo>
                  <a:pt x="1604086" y="39776"/>
                </a:lnTo>
                <a:lnTo>
                  <a:pt x="1604086" y="27089"/>
                </a:lnTo>
                <a:lnTo>
                  <a:pt x="1616773" y="27089"/>
                </a:lnTo>
                <a:lnTo>
                  <a:pt x="1616773" y="14059"/>
                </a:lnTo>
                <a:lnTo>
                  <a:pt x="1604086" y="14059"/>
                </a:lnTo>
                <a:lnTo>
                  <a:pt x="1604086" y="1372"/>
                </a:lnTo>
                <a:lnTo>
                  <a:pt x="1591056" y="1372"/>
                </a:lnTo>
                <a:lnTo>
                  <a:pt x="1591056" y="14059"/>
                </a:lnTo>
                <a:lnTo>
                  <a:pt x="1578369" y="14059"/>
                </a:lnTo>
                <a:lnTo>
                  <a:pt x="1578369" y="27089"/>
                </a:lnTo>
                <a:lnTo>
                  <a:pt x="1591056" y="27089"/>
                </a:lnTo>
                <a:lnTo>
                  <a:pt x="1591056" y="39776"/>
                </a:lnTo>
                <a:close/>
                <a:moveTo>
                  <a:pt x="1454239" y="39091"/>
                </a:moveTo>
                <a:lnTo>
                  <a:pt x="1466583" y="39091"/>
                </a:lnTo>
                <a:lnTo>
                  <a:pt x="1466583" y="26746"/>
                </a:lnTo>
                <a:lnTo>
                  <a:pt x="1478928" y="26746"/>
                </a:lnTo>
                <a:lnTo>
                  <a:pt x="1478928" y="14402"/>
                </a:lnTo>
                <a:lnTo>
                  <a:pt x="1466583" y="14402"/>
                </a:lnTo>
                <a:lnTo>
                  <a:pt x="1466583" y="2057"/>
                </a:lnTo>
                <a:lnTo>
                  <a:pt x="1454239" y="2057"/>
                </a:lnTo>
                <a:lnTo>
                  <a:pt x="1454239" y="14402"/>
                </a:lnTo>
                <a:lnTo>
                  <a:pt x="1441894" y="14402"/>
                </a:lnTo>
                <a:lnTo>
                  <a:pt x="1441894" y="26746"/>
                </a:lnTo>
                <a:lnTo>
                  <a:pt x="1454239" y="26746"/>
                </a:lnTo>
                <a:lnTo>
                  <a:pt x="1454239" y="39091"/>
                </a:lnTo>
                <a:close/>
                <a:moveTo>
                  <a:pt x="1518018" y="464972"/>
                </a:moveTo>
                <a:lnTo>
                  <a:pt x="1539964" y="464972"/>
                </a:lnTo>
                <a:lnTo>
                  <a:pt x="1539964" y="443027"/>
                </a:lnTo>
                <a:lnTo>
                  <a:pt x="1561909" y="443027"/>
                </a:lnTo>
                <a:lnTo>
                  <a:pt x="1561909" y="421081"/>
                </a:lnTo>
                <a:lnTo>
                  <a:pt x="1539964" y="421081"/>
                </a:lnTo>
                <a:lnTo>
                  <a:pt x="1539964" y="399136"/>
                </a:lnTo>
                <a:lnTo>
                  <a:pt x="1518018" y="399136"/>
                </a:lnTo>
                <a:lnTo>
                  <a:pt x="1518018" y="421081"/>
                </a:lnTo>
                <a:lnTo>
                  <a:pt x="1496073" y="421081"/>
                </a:lnTo>
                <a:lnTo>
                  <a:pt x="1496073" y="443027"/>
                </a:lnTo>
                <a:lnTo>
                  <a:pt x="1518018" y="443027"/>
                </a:lnTo>
                <a:lnTo>
                  <a:pt x="1518018" y="464972"/>
                </a:lnTo>
                <a:close/>
                <a:moveTo>
                  <a:pt x="1451153" y="323012"/>
                </a:moveTo>
                <a:lnTo>
                  <a:pt x="1469669" y="323012"/>
                </a:lnTo>
                <a:lnTo>
                  <a:pt x="1469669" y="304152"/>
                </a:lnTo>
                <a:lnTo>
                  <a:pt x="1488529" y="304152"/>
                </a:lnTo>
                <a:lnTo>
                  <a:pt x="1488529" y="285636"/>
                </a:lnTo>
                <a:lnTo>
                  <a:pt x="1469669" y="285636"/>
                </a:lnTo>
                <a:lnTo>
                  <a:pt x="1469669" y="266776"/>
                </a:lnTo>
                <a:lnTo>
                  <a:pt x="1451153" y="266776"/>
                </a:lnTo>
                <a:lnTo>
                  <a:pt x="1451153" y="285636"/>
                </a:lnTo>
                <a:lnTo>
                  <a:pt x="1432293" y="285636"/>
                </a:lnTo>
                <a:lnTo>
                  <a:pt x="1432293" y="304152"/>
                </a:lnTo>
                <a:lnTo>
                  <a:pt x="1451153" y="304152"/>
                </a:lnTo>
                <a:lnTo>
                  <a:pt x="1451153" y="323012"/>
                </a:lnTo>
                <a:close/>
                <a:moveTo>
                  <a:pt x="1587970" y="324041"/>
                </a:moveTo>
                <a:lnTo>
                  <a:pt x="1607172" y="324041"/>
                </a:lnTo>
                <a:lnTo>
                  <a:pt x="1607172" y="304495"/>
                </a:lnTo>
                <a:lnTo>
                  <a:pt x="1626718" y="304495"/>
                </a:lnTo>
                <a:lnTo>
                  <a:pt x="1626718" y="285293"/>
                </a:lnTo>
                <a:lnTo>
                  <a:pt x="1607172" y="285293"/>
                </a:lnTo>
                <a:lnTo>
                  <a:pt x="1607172" y="265748"/>
                </a:lnTo>
                <a:lnTo>
                  <a:pt x="1587970" y="265748"/>
                </a:lnTo>
                <a:lnTo>
                  <a:pt x="1587970" y="285293"/>
                </a:lnTo>
                <a:lnTo>
                  <a:pt x="1568425" y="285293"/>
                </a:lnTo>
                <a:lnTo>
                  <a:pt x="1568425" y="304495"/>
                </a:lnTo>
                <a:lnTo>
                  <a:pt x="1587970" y="304495"/>
                </a:lnTo>
                <a:lnTo>
                  <a:pt x="1587970" y="324041"/>
                </a:lnTo>
                <a:close/>
                <a:moveTo>
                  <a:pt x="1521104" y="181394"/>
                </a:moveTo>
                <a:lnTo>
                  <a:pt x="1536878" y="181394"/>
                </a:lnTo>
                <a:lnTo>
                  <a:pt x="1536878" y="165621"/>
                </a:lnTo>
                <a:lnTo>
                  <a:pt x="1552651" y="165621"/>
                </a:lnTo>
                <a:lnTo>
                  <a:pt x="1552651" y="149847"/>
                </a:lnTo>
                <a:lnTo>
                  <a:pt x="1536878" y="149847"/>
                </a:lnTo>
                <a:lnTo>
                  <a:pt x="1536878" y="134074"/>
                </a:lnTo>
                <a:lnTo>
                  <a:pt x="1521104" y="134074"/>
                </a:lnTo>
                <a:lnTo>
                  <a:pt x="1521104" y="149847"/>
                </a:lnTo>
                <a:lnTo>
                  <a:pt x="1505331" y="149847"/>
                </a:lnTo>
                <a:lnTo>
                  <a:pt x="1505331" y="165621"/>
                </a:lnTo>
                <a:lnTo>
                  <a:pt x="1521104" y="165621"/>
                </a:lnTo>
                <a:lnTo>
                  <a:pt x="1521104" y="181394"/>
                </a:lnTo>
                <a:close/>
              </a:path>
            </a:pathLst>
          </a:custGeom>
          <a:gradFill>
            <a:gsLst>
              <a:gs pos="0">
                <a:srgbClr val="FFC000">
                  <a:alpha val="14901"/>
                </a:srgbClr>
              </a:gs>
              <a:gs pos="100000">
                <a:srgbClr val="4472C4">
                  <a:alpha val="14901"/>
                </a:srgbClr>
              </a:gs>
            </a:gsLst>
            <a:path path="circle">
              <a:fillToRect b="50%" l="50%" r="50%" t="50%"/>
            </a:path>
            <a:tileRect/>
          </a:gra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cxnSp>
        <p:nvCxnSpPr>
          <p:cNvPr id="84" name="Google Shape;84;g12d6e48c03c_0_202"/>
          <p:cNvCxnSpPr/>
          <p:nvPr/>
        </p:nvCxnSpPr>
        <p:spPr>
          <a:xfrm>
            <a:off x="-8" y="1681267"/>
            <a:ext cx="1121100" cy="0"/>
          </a:xfrm>
          <a:prstGeom prst="straightConnector1">
            <a:avLst/>
          </a:prstGeom>
          <a:noFill/>
          <a:ln cap="flat" cmpd="sng" w="9525">
            <a:solidFill>
              <a:schemeClr val="lt2"/>
            </a:solidFill>
            <a:prstDash val="solid"/>
            <a:round/>
            <a:headEnd len="sm" w="sm" type="none"/>
            <a:tailEnd len="med" w="med" type="diamond"/>
          </a:ln>
        </p:spPr>
      </p:cxnSp>
      <p:sp>
        <p:nvSpPr>
          <p:cNvPr id="85" name="Google Shape;85;g12d6e48c03c_0_202"/>
          <p:cNvSpPr txBox="1"/>
          <p:nvPr>
            <p:ph type="title"/>
          </p:nvPr>
        </p:nvSpPr>
        <p:spPr>
          <a:xfrm>
            <a:off x="1300333" y="1420355"/>
            <a:ext cx="9591300" cy="524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12d6e48c03c_0_202"/>
          <p:cNvSpPr txBox="1"/>
          <p:nvPr>
            <p:ph idx="1" type="body"/>
          </p:nvPr>
        </p:nvSpPr>
        <p:spPr>
          <a:xfrm>
            <a:off x="1300333" y="2100161"/>
            <a:ext cx="9591300" cy="3603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7" name="Google Shape;87;g12d6e48c03c_0_202"/>
          <p:cNvSpPr txBox="1"/>
          <p:nvPr>
            <p:ph idx="12" type="sldNum"/>
          </p:nvPr>
        </p:nvSpPr>
        <p:spPr>
          <a:xfrm>
            <a:off x="11205845" y="6231534"/>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080816" y="201117"/>
            <a:ext cx="8421385" cy="1693241"/>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The effects of virtual representation in a new virtual environment</a:t>
            </a:r>
            <a:br>
              <a:rPr b="0" i="0" lang="en-US" sz="2000" u="none" cap="none" strike="noStrike">
                <a:solidFill>
                  <a:schemeClr val="dk1"/>
                </a:solidFill>
                <a:latin typeface="Helvetica Neue"/>
                <a:ea typeface="Helvetica Neue"/>
                <a:cs typeface="Helvetica Neue"/>
                <a:sym typeface="Helvetica Neue"/>
              </a:rPr>
            </a:br>
            <a:br>
              <a:rPr b="0" i="0" lang="en-US" sz="2000" u="none" cap="none" strike="noStrike">
                <a:solidFill>
                  <a:schemeClr val="dk1"/>
                </a:solidFill>
                <a:latin typeface="Helvetica Neue"/>
                <a:ea typeface="Helvetica Neue"/>
                <a:cs typeface="Helvetica Neue"/>
                <a:sym typeface="Helvetica Neue"/>
              </a:rPr>
            </a:br>
            <a:r>
              <a:rPr b="0" i="0" lang="en-US" sz="1800" u="none" cap="none" strike="noStrike">
                <a:solidFill>
                  <a:schemeClr val="dk1"/>
                </a:solidFill>
                <a:latin typeface="Helvetica Neue"/>
                <a:ea typeface="Helvetica Neue"/>
                <a:cs typeface="Helvetica Neue"/>
                <a:sym typeface="Helvetica Neue"/>
              </a:rPr>
              <a:t>REU Students: </a:t>
            </a:r>
            <a:r>
              <a:rPr b="1" i="0" lang="en-US" sz="1800" u="none" cap="none" strike="noStrike">
                <a:solidFill>
                  <a:schemeClr val="dk1"/>
                </a:solidFill>
                <a:latin typeface="Helvetica Neue"/>
                <a:ea typeface="Helvetica Neue"/>
                <a:cs typeface="Helvetica Neue"/>
                <a:sym typeface="Helvetica Neue"/>
              </a:rPr>
              <a:t>Priscilla Ramos and Meelad Doroodchi</a:t>
            </a:r>
            <a:br>
              <a:rPr b="0" i="0" lang="en-US" sz="1800" u="none" cap="none" strike="noStrike">
                <a:solidFill>
                  <a:schemeClr val="dk1"/>
                </a:solidFill>
                <a:latin typeface="Helvetica Neue"/>
                <a:ea typeface="Helvetica Neue"/>
                <a:cs typeface="Helvetica Neue"/>
                <a:sym typeface="Helvetica Neue"/>
              </a:rPr>
            </a:br>
            <a:r>
              <a:rPr b="0" i="0" lang="en-US" sz="1800" u="none" cap="none" strike="noStrike">
                <a:solidFill>
                  <a:srgbClr val="000000"/>
                </a:solidFill>
                <a:latin typeface="Helvetica Neue"/>
                <a:ea typeface="Helvetica Neue"/>
                <a:cs typeface="Helvetica Neue"/>
                <a:sym typeface="Helvetica Neue"/>
              </a:rPr>
              <a:t>Faculty mentor(s): </a:t>
            </a:r>
            <a:r>
              <a:rPr b="1" i="0" lang="en-US" sz="1800" u="none" cap="none" strike="noStrike">
                <a:solidFill>
                  <a:srgbClr val="000000"/>
                </a:solidFill>
                <a:latin typeface="Helvetica Neue"/>
                <a:ea typeface="Helvetica Neue"/>
                <a:cs typeface="Helvetica Neue"/>
                <a:sym typeface="Helvetica Neue"/>
              </a:rPr>
              <a:t>Dr. Gerd Bruder and Dr. Greg Welch</a:t>
            </a:r>
            <a:endParaRPr b="1" i="0" sz="1800" u="none" cap="none" strike="noStrike">
              <a:solidFill>
                <a:srgbClr val="000000"/>
              </a:solidFill>
              <a:latin typeface="Helvetica Neue"/>
              <a:ea typeface="Helvetica Neue"/>
              <a:cs typeface="Helvetica Neue"/>
              <a:sym typeface="Helvetica Neue"/>
            </a:endParaRPr>
          </a:p>
        </p:txBody>
      </p:sp>
      <p:sp>
        <p:nvSpPr>
          <p:cNvPr id="93" name="Google Shape;93;p1"/>
          <p:cNvSpPr txBox="1"/>
          <p:nvPr/>
        </p:nvSpPr>
        <p:spPr>
          <a:xfrm>
            <a:off x="1007447" y="1984342"/>
            <a:ext cx="8240462" cy="4341813"/>
          </a:xfrm>
          <a:prstGeom prst="rect">
            <a:avLst/>
          </a:prstGeom>
          <a:noFill/>
          <a:ln>
            <a:noFill/>
          </a:ln>
        </p:spPr>
        <p:txBody>
          <a:bodyPr anchorCtr="0" anchor="t" bIns="45700" lIns="0" spcFirstLastPara="1" rIns="0" wrap="square" tIns="45700">
            <a:normAutofit/>
          </a:bodyPr>
          <a:lstStyle/>
          <a:p>
            <a:pPr indent="0" lvl="1" marL="201168" marR="0" rtl="0" algn="l">
              <a:lnSpc>
                <a:spcPct val="90000"/>
              </a:lnSpc>
              <a:spcBef>
                <a:spcPts val="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Week # (May </a:t>
            </a:r>
            <a:r>
              <a:rPr b="1" lang="en-US" sz="1800">
                <a:latin typeface="Helvetica Neue"/>
                <a:ea typeface="Helvetica Neue"/>
                <a:cs typeface="Helvetica Neue"/>
                <a:sym typeface="Helvetica Neue"/>
              </a:rPr>
              <a:t>23</a:t>
            </a:r>
            <a:r>
              <a:rPr b="1" i="0" lang="en-US" sz="1800" u="none" cap="none" strike="noStrike">
                <a:solidFill>
                  <a:srgbClr val="000000"/>
                </a:solidFill>
                <a:latin typeface="Helvetica Neue"/>
                <a:ea typeface="Helvetica Neue"/>
                <a:cs typeface="Helvetica Neue"/>
                <a:sym typeface="Helvetica Neue"/>
              </a:rPr>
              <a:t> - May 2</a:t>
            </a:r>
            <a:r>
              <a:rPr b="1" lang="en-US" sz="1800">
                <a:latin typeface="Helvetica Neue"/>
                <a:ea typeface="Helvetica Neue"/>
                <a:cs typeface="Helvetica Neue"/>
                <a:sym typeface="Helvetica Neue"/>
              </a:rPr>
              <a:t>7</a:t>
            </a:r>
            <a:r>
              <a:rPr b="1" i="0" lang="en-US" sz="1800" u="none" cap="none" strike="noStrike">
                <a:solidFill>
                  <a:srgbClr val="000000"/>
                </a:solidFill>
                <a:latin typeface="Helvetica Neue"/>
                <a:ea typeface="Helvetica Neue"/>
                <a:cs typeface="Helvetica Neue"/>
                <a:sym typeface="Helvetica Neue"/>
              </a:rPr>
              <a:t>, 2022) </a:t>
            </a:r>
            <a:endParaRPr b="0" i="0" sz="1400" u="none" cap="none" strike="noStrike">
              <a:solidFill>
                <a:srgbClr val="000000"/>
              </a:solidFill>
              <a:latin typeface="Arial"/>
              <a:ea typeface="Arial"/>
              <a:cs typeface="Arial"/>
              <a:sym typeface="Arial"/>
            </a:endParaRPr>
          </a:p>
          <a:p>
            <a:pPr indent="0" lvl="1" marL="201168" marR="0" rtl="0" algn="l">
              <a:lnSpc>
                <a:spcPct val="90000"/>
              </a:lnSpc>
              <a:spcBef>
                <a:spcPts val="600"/>
              </a:spcBef>
              <a:spcAft>
                <a:spcPts val="0"/>
              </a:spcAft>
              <a:buClr>
                <a:schemeClr val="accent1"/>
              </a:buClr>
              <a:buSzPts val="1800"/>
              <a:buFont typeface="Calibri"/>
              <a:buNone/>
            </a:pPr>
            <a:r>
              <a:t/>
            </a:r>
            <a:endParaRPr b="1"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Accomplishments:</a:t>
            </a:r>
            <a:endParaRPr b="0" i="0" sz="1400" u="none" cap="none" strike="noStrike">
              <a:solidFill>
                <a:srgbClr val="000000"/>
              </a:solidFill>
              <a:latin typeface="Arial"/>
              <a:ea typeface="Arial"/>
              <a:cs typeface="Arial"/>
              <a:sym typeface="Arial"/>
            </a:endParaRPr>
          </a:p>
          <a:p>
            <a:pPr indent="-182880" lvl="1" marL="384048" marR="0" rtl="0" algn="l">
              <a:lnSpc>
                <a:spcPct val="90000"/>
              </a:lnSpc>
              <a:spcBef>
                <a:spcPts val="600"/>
              </a:spcBef>
              <a:spcAft>
                <a:spcPts val="0"/>
              </a:spcAft>
              <a:buClr>
                <a:srgbClr val="000000"/>
              </a:buClr>
              <a:buSzPts val="1800"/>
              <a:buFont typeface="Helvetica Neue"/>
              <a:buChar char="◦"/>
            </a:pPr>
            <a:r>
              <a:rPr lang="en-US" sz="1800">
                <a:latin typeface="Helvetica Neue"/>
                <a:ea typeface="Helvetica Neue"/>
                <a:cs typeface="Helvetica Neue"/>
                <a:sym typeface="Helvetica Neue"/>
              </a:rPr>
              <a:t>Read in depth articles on our project</a:t>
            </a:r>
            <a:endParaRPr sz="1800">
              <a:latin typeface="Helvetica Neue"/>
              <a:ea typeface="Helvetica Neue"/>
              <a:cs typeface="Helvetica Neue"/>
              <a:sym typeface="Helvetica Neue"/>
            </a:endParaRPr>
          </a:p>
          <a:p>
            <a:pPr indent="-182880" lvl="1" marL="384048"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Figured out project and essential questions</a:t>
            </a:r>
            <a:endParaRPr sz="1800">
              <a:latin typeface="Helvetica Neue"/>
              <a:ea typeface="Helvetica Neue"/>
              <a:cs typeface="Helvetica Neue"/>
              <a:sym typeface="Helvetica Neue"/>
            </a:endParaRPr>
          </a:p>
          <a:p>
            <a:pPr indent="-182880" lvl="1" marL="384048"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CITI training </a:t>
            </a:r>
            <a:endParaRPr sz="1800">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t/>
            </a:r>
            <a:endParaRPr b="0" i="0" sz="1800" u="none" cap="none" strike="noStrike">
              <a:solidFill>
                <a:srgbClr val="000000"/>
              </a:solidFill>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Problem &amp; Solutions</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Sticking to one idea, we solved it by coming to terms with a realistic plan</a:t>
            </a:r>
            <a:endParaRPr sz="1800">
              <a:latin typeface="Helvetica Neue"/>
              <a:ea typeface="Helvetica Neue"/>
              <a:cs typeface="Helvetica Neue"/>
              <a:sym typeface="Helvetica Neue"/>
            </a:endParaRPr>
          </a:p>
          <a:p>
            <a:pPr indent="0" lvl="1" marL="201168" marR="0" rtl="0" algn="l">
              <a:lnSpc>
                <a:spcPct val="90000"/>
              </a:lnSpc>
              <a:spcBef>
                <a:spcPts val="600"/>
              </a:spcBef>
              <a:spcAft>
                <a:spcPts val="0"/>
              </a:spcAft>
              <a:buClr>
                <a:schemeClr val="accent1"/>
              </a:buClr>
              <a:buSzPts val="1800"/>
              <a:buFont typeface="Calibri"/>
              <a:buNone/>
            </a:pPr>
            <a:r>
              <a:rPr b="1" i="0" lang="en-US" sz="1800" u="none" cap="none" strike="noStrike">
                <a:solidFill>
                  <a:srgbClr val="000000"/>
                </a:solidFill>
                <a:latin typeface="Helvetica Neue"/>
                <a:ea typeface="Helvetica Neue"/>
                <a:cs typeface="Helvetica Neue"/>
                <a:sym typeface="Helvetica Neue"/>
              </a:rPr>
              <a:t>Plans for next week:</a:t>
            </a:r>
            <a:endParaRPr b="0" i="0" sz="1400" u="none" cap="none" strike="noStrike">
              <a:solidFill>
                <a:srgbClr val="000000"/>
              </a:solidFill>
              <a:latin typeface="Arial"/>
              <a:ea typeface="Arial"/>
              <a:cs typeface="Arial"/>
              <a:sym typeface="Arial"/>
            </a:endParaRPr>
          </a:p>
          <a:p>
            <a:pPr indent="-182880" lvl="1" marL="384048" marR="0" rtl="0" algn="l">
              <a:lnSpc>
                <a:spcPct val="90000"/>
              </a:lnSpc>
              <a:spcBef>
                <a:spcPts val="600"/>
              </a:spcBef>
              <a:spcAft>
                <a:spcPts val="0"/>
              </a:spcAft>
              <a:buClr>
                <a:schemeClr val="accent1"/>
              </a:buClr>
              <a:buSzPts val="1800"/>
              <a:buFont typeface="Calibri"/>
              <a:buChar char="◦"/>
            </a:pPr>
            <a:r>
              <a:rPr lang="en-US" sz="1800">
                <a:latin typeface="Helvetica Neue"/>
                <a:ea typeface="Helvetica Neue"/>
                <a:cs typeface="Helvetica Neue"/>
                <a:sym typeface="Helvetica Neue"/>
              </a:rPr>
              <a:t>Get familiar with softwares(Unity, Mesh, SecondLife)</a:t>
            </a:r>
            <a:endParaRPr sz="1800">
              <a:latin typeface="Helvetica Neue"/>
              <a:ea typeface="Helvetica Neue"/>
              <a:cs typeface="Helvetica Neue"/>
              <a:sym typeface="Helvetica Neue"/>
            </a:endParaRPr>
          </a:p>
          <a:p>
            <a:pPr indent="-182880" lvl="1" marL="384048"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Create a project plan</a:t>
            </a:r>
            <a:endParaRPr sz="1800">
              <a:latin typeface="Helvetica Neue"/>
              <a:ea typeface="Helvetica Neue"/>
              <a:cs typeface="Helvetica Neue"/>
              <a:sym typeface="Helvetica Neue"/>
            </a:endParaRPr>
          </a:p>
        </p:txBody>
      </p:sp>
      <p:grpSp>
        <p:nvGrpSpPr>
          <p:cNvPr id="94" name="Google Shape;94;p1"/>
          <p:cNvGrpSpPr/>
          <p:nvPr/>
        </p:nvGrpSpPr>
        <p:grpSpPr>
          <a:xfrm>
            <a:off x="-36684" y="5846980"/>
            <a:ext cx="12228684" cy="1086465"/>
            <a:chOff x="-36684" y="5846980"/>
            <a:chExt cx="12228684" cy="1086465"/>
          </a:xfrm>
        </p:grpSpPr>
        <p:sp>
          <p:nvSpPr>
            <p:cNvPr id="95" name="Google Shape;95;p1"/>
            <p:cNvSpPr/>
            <p:nvPr/>
          </p:nvSpPr>
          <p:spPr>
            <a:xfrm>
              <a:off x="0" y="6499123"/>
              <a:ext cx="12192000" cy="358877"/>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96" name="Google Shape;96;p1"/>
            <p:cNvPicPr preferRelativeResize="0"/>
            <p:nvPr/>
          </p:nvPicPr>
          <p:blipFill rotWithShape="1">
            <a:blip r:embed="rId3">
              <a:alphaModFix/>
            </a:blip>
            <a:srcRect b="0" l="0" r="0" t="0"/>
            <a:stretch/>
          </p:blipFill>
          <p:spPr>
            <a:xfrm>
              <a:off x="-36684" y="5846980"/>
              <a:ext cx="1080816" cy="1086465"/>
            </a:xfrm>
            <a:prstGeom prst="rect">
              <a:avLst/>
            </a:prstGeom>
            <a:noFill/>
            <a:ln>
              <a:noFill/>
            </a:ln>
          </p:spPr>
        </p:pic>
        <p:pic>
          <p:nvPicPr>
            <p:cNvPr id="97" name="Google Shape;97;p1"/>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2f04bc1893_0_5"/>
          <p:cNvSpPr txBox="1"/>
          <p:nvPr/>
        </p:nvSpPr>
        <p:spPr>
          <a:xfrm>
            <a:off x="1080816" y="201117"/>
            <a:ext cx="8421300" cy="1693200"/>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The effects of virtual representation in a new virtual environment</a:t>
            </a:r>
            <a:br>
              <a:rPr b="0" i="0" lang="en-US" sz="2000" u="none" cap="none" strike="noStrike">
                <a:solidFill>
                  <a:schemeClr val="dk1"/>
                </a:solidFill>
                <a:latin typeface="Helvetica Neue"/>
                <a:ea typeface="Helvetica Neue"/>
                <a:cs typeface="Helvetica Neue"/>
                <a:sym typeface="Helvetica Neue"/>
              </a:rPr>
            </a:br>
            <a:br>
              <a:rPr b="0" i="0" lang="en-US" sz="2000" u="none" cap="none" strike="noStrike">
                <a:solidFill>
                  <a:schemeClr val="dk1"/>
                </a:solidFill>
                <a:latin typeface="Helvetica Neue"/>
                <a:ea typeface="Helvetica Neue"/>
                <a:cs typeface="Helvetica Neue"/>
                <a:sym typeface="Helvetica Neue"/>
              </a:rPr>
            </a:br>
            <a:endParaRPr b="1" i="0" sz="1800" u="none" cap="none" strike="noStrike">
              <a:solidFill>
                <a:srgbClr val="000000"/>
              </a:solidFill>
              <a:latin typeface="Helvetica Neue"/>
              <a:ea typeface="Helvetica Neue"/>
              <a:cs typeface="Helvetica Neue"/>
              <a:sym typeface="Helvetica Neue"/>
            </a:endParaRPr>
          </a:p>
        </p:txBody>
      </p:sp>
      <p:sp>
        <p:nvSpPr>
          <p:cNvPr id="103" name="Google Shape;103;g12f04bc1893_0_5"/>
          <p:cNvSpPr txBox="1"/>
          <p:nvPr/>
        </p:nvSpPr>
        <p:spPr>
          <a:xfrm>
            <a:off x="302125" y="1087600"/>
            <a:ext cx="11238900" cy="5418000"/>
          </a:xfrm>
          <a:prstGeom prst="rect">
            <a:avLst/>
          </a:prstGeom>
          <a:noFill/>
          <a:ln>
            <a:noFill/>
          </a:ln>
        </p:spPr>
        <p:txBody>
          <a:bodyPr anchorCtr="0" anchor="t" bIns="45700" lIns="0" spcFirstLastPara="1" rIns="0" wrap="square" tIns="45700">
            <a:normAutofit/>
          </a:bodyPr>
          <a:lstStyle/>
          <a:p>
            <a:pPr indent="0" lvl="1" marL="201168" marR="0" rtl="0" algn="l">
              <a:lnSpc>
                <a:spcPct val="90000"/>
              </a:lnSpc>
              <a:spcBef>
                <a:spcPts val="600"/>
              </a:spcBef>
              <a:spcAft>
                <a:spcPts val="0"/>
              </a:spcAft>
              <a:buClr>
                <a:schemeClr val="accent1"/>
              </a:buClr>
              <a:buSzPts val="1800"/>
              <a:buFont typeface="Calibri"/>
              <a:buNone/>
            </a:pPr>
            <a:r>
              <a:rPr b="1" lang="en-US" sz="1800">
                <a:latin typeface="Helvetica Neue"/>
                <a:ea typeface="Helvetica Neue"/>
                <a:cs typeface="Helvetica Neue"/>
                <a:sym typeface="Helvetica Neue"/>
              </a:rPr>
              <a:t>-Introduction to projects by mentors and prof.</a:t>
            </a:r>
            <a:endParaRPr b="0" i="0" sz="1400" u="none" cap="none" strike="noStrike">
              <a:solidFill>
                <a:srgbClr val="000000"/>
              </a:solidFill>
              <a:latin typeface="Arial"/>
              <a:ea typeface="Arial"/>
              <a:cs typeface="Arial"/>
              <a:sym typeface="Arial"/>
            </a:endParaRPr>
          </a:p>
          <a:p>
            <a:pPr indent="-182880" lvl="1" marL="384048" marR="0" rtl="0" algn="l">
              <a:lnSpc>
                <a:spcPct val="90000"/>
              </a:lnSpc>
              <a:spcBef>
                <a:spcPts val="600"/>
              </a:spcBef>
              <a:spcAft>
                <a:spcPts val="0"/>
              </a:spcAft>
              <a:buClr>
                <a:schemeClr val="accent1"/>
              </a:buClr>
              <a:buSzPts val="1800"/>
              <a:buFont typeface="Calibri"/>
              <a:buChar char="◦"/>
            </a:pPr>
            <a:r>
              <a:rPr lang="en-US" sz="1800">
                <a:latin typeface="Helvetica Neue"/>
                <a:ea typeface="Helvetica Neue"/>
                <a:cs typeface="Helvetica Neue"/>
                <a:sym typeface="Helvetica Neue"/>
              </a:rPr>
              <a:t>Project 1: Austin (Graduate Student)</a:t>
            </a:r>
            <a:endParaRPr sz="1800">
              <a:latin typeface="Helvetica Neue"/>
              <a:ea typeface="Helvetica Neue"/>
              <a:cs typeface="Helvetica Neue"/>
              <a:sym typeface="Helvetica Neue"/>
            </a:endParaRPr>
          </a:p>
          <a:p>
            <a:pPr indent="-323850" lvl="1" marL="914400" rtl="0" algn="l">
              <a:lnSpc>
                <a:spcPct val="115000"/>
              </a:lnSpc>
              <a:spcBef>
                <a:spcPts val="0"/>
              </a:spcBef>
              <a:spcAft>
                <a:spcPts val="0"/>
              </a:spcAft>
              <a:buSzPts val="1500"/>
              <a:buFont typeface="Helvetica Neue"/>
              <a:buChar char="◦"/>
            </a:pPr>
            <a:r>
              <a:rPr lang="en-US" sz="1500">
                <a:solidFill>
                  <a:schemeClr val="dk1"/>
                </a:solidFill>
                <a:latin typeface="Helvetica Neue"/>
                <a:ea typeface="Helvetica Neue"/>
                <a:cs typeface="Helvetica Neue"/>
                <a:sym typeface="Helvetica Neue"/>
              </a:rPr>
              <a:t>Effects of Transparency on Perceived Humanness: Implications for Rendering Skin Tones Using Optical See-Through Displays</a:t>
            </a:r>
            <a:endParaRPr sz="1500">
              <a:latin typeface="Helvetica Neue"/>
              <a:ea typeface="Helvetica Neue"/>
              <a:cs typeface="Helvetica Neue"/>
              <a:sym typeface="Helvetica Neue"/>
            </a:endParaRPr>
          </a:p>
          <a:p>
            <a:pPr indent="-311150" lvl="2" marL="13716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“Perceived Bias”</a:t>
            </a:r>
            <a:endParaRPr sz="1300">
              <a:latin typeface="Helvetica Neue"/>
              <a:ea typeface="Helvetica Neue"/>
              <a:cs typeface="Helvetica Neue"/>
              <a:sym typeface="Helvetica Neue"/>
            </a:endParaRPr>
          </a:p>
          <a:p>
            <a:pPr indent="-311150" lvl="2" marL="13716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Austins project used holographic lenses and consisted of different types of visual aids being presented while wearing the headset. He came to the conclusion from his study that darker objects were much harder to see and when I put my hand through a dark visual I would be able to see it through the avatar. We were able to see that it is much easier to see things with white text on a black background then vice versa. </a:t>
            </a:r>
            <a:endParaRPr sz="1300">
              <a:latin typeface="Helvetica Neue"/>
              <a:ea typeface="Helvetica Neue"/>
              <a:cs typeface="Helvetica Neue"/>
              <a:sym typeface="Helvetica Neue"/>
            </a:endParaRPr>
          </a:p>
          <a:p>
            <a:pPr indent="-311150" lvl="3" marL="18288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We wanted to see if other things would produce similar issues including tattoos for instance and if someone was wearing contacts would it affect the visual that they were looking at.</a:t>
            </a:r>
            <a:endParaRPr sz="1300">
              <a:latin typeface="Helvetica Neue"/>
              <a:ea typeface="Helvetica Neue"/>
              <a:cs typeface="Helvetica Neue"/>
              <a:sym typeface="Helvetica Neue"/>
            </a:endParaRPr>
          </a:p>
          <a:p>
            <a:pPr indent="-182880" lvl="1" marL="384048"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Project 2: Priscilla and Meelad</a:t>
            </a:r>
            <a:endParaRPr sz="1800">
              <a:latin typeface="Helvetica Neue"/>
              <a:ea typeface="Helvetica Neue"/>
              <a:cs typeface="Helvetica Neue"/>
              <a:sym typeface="Helvetica Neue"/>
            </a:endParaRPr>
          </a:p>
          <a:p>
            <a:pPr indent="-317500" lvl="2" marL="1371600" marR="0" rtl="0" algn="l">
              <a:lnSpc>
                <a:spcPct val="90000"/>
              </a:lnSpc>
              <a:spcBef>
                <a:spcPts val="600"/>
              </a:spcBef>
              <a:spcAft>
                <a:spcPts val="0"/>
              </a:spcAft>
              <a:buSzPts val="1400"/>
              <a:buFont typeface="Helvetica Neue"/>
              <a:buChar char="■"/>
            </a:pPr>
            <a:r>
              <a:rPr lang="en-US">
                <a:latin typeface="Helvetica Neue"/>
                <a:ea typeface="Helvetica Neue"/>
                <a:cs typeface="Helvetica Neue"/>
                <a:sym typeface="Helvetica Neue"/>
              </a:rPr>
              <a:t>Tune into the next slide!!</a:t>
            </a:r>
            <a:endParaRPr>
              <a:latin typeface="Helvetica Neue"/>
              <a:ea typeface="Helvetica Neue"/>
              <a:cs typeface="Helvetica Neue"/>
              <a:sym typeface="Helvetica Neue"/>
            </a:endParaRPr>
          </a:p>
          <a:p>
            <a:pPr indent="-182880" lvl="1" marL="384048" marR="0" rtl="0" algn="l">
              <a:lnSpc>
                <a:spcPct val="90000"/>
              </a:lnSpc>
              <a:spcBef>
                <a:spcPts val="600"/>
              </a:spcBef>
              <a:spcAft>
                <a:spcPts val="0"/>
              </a:spcAft>
              <a:buSzPts val="1800"/>
              <a:buFont typeface="Helvetica Neue"/>
              <a:buChar char="◦"/>
            </a:pPr>
            <a:r>
              <a:rPr lang="en-US" sz="1800">
                <a:latin typeface="Helvetica Neue"/>
                <a:ea typeface="Helvetica Neue"/>
                <a:cs typeface="Helvetica Neue"/>
                <a:sym typeface="Helvetica Neue"/>
              </a:rPr>
              <a:t>Project 3: Hiroshi (Graduate student)</a:t>
            </a:r>
            <a:endParaRPr sz="1800">
              <a:latin typeface="Helvetica Neue"/>
              <a:ea typeface="Helvetica Neue"/>
              <a:cs typeface="Helvetica Neue"/>
              <a:sym typeface="Helvetica Neue"/>
            </a:endParaRPr>
          </a:p>
          <a:p>
            <a:pPr indent="-323850" lvl="2" marL="1371600" marR="0" rtl="0" algn="l">
              <a:lnSpc>
                <a:spcPct val="90000"/>
              </a:lnSpc>
              <a:spcBef>
                <a:spcPts val="600"/>
              </a:spcBef>
              <a:spcAft>
                <a:spcPts val="0"/>
              </a:spcAft>
              <a:buSzPts val="1500"/>
              <a:buFont typeface="Helvetica Neue"/>
              <a:buChar char="■"/>
            </a:pPr>
            <a:r>
              <a:rPr lang="en-US" sz="1500">
                <a:latin typeface="Helvetica Neue"/>
                <a:ea typeface="Helvetica Neue"/>
                <a:cs typeface="Helvetica Neue"/>
                <a:sym typeface="Helvetica Neue"/>
              </a:rPr>
              <a:t>Topography mapping(in the beginning stages of the project)</a:t>
            </a:r>
            <a:endParaRPr sz="1500">
              <a:latin typeface="Helvetica Neue"/>
              <a:ea typeface="Helvetica Neue"/>
              <a:cs typeface="Helvetica Neue"/>
              <a:sym typeface="Helvetica Neue"/>
            </a:endParaRPr>
          </a:p>
          <a:p>
            <a:pPr indent="-311150" lvl="3" marL="18288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Improving people’s ability to read a map using AR</a:t>
            </a:r>
            <a:endParaRPr sz="1300">
              <a:latin typeface="Helvetica Neue"/>
              <a:ea typeface="Helvetica Neue"/>
              <a:cs typeface="Helvetica Neue"/>
              <a:sym typeface="Helvetica Neue"/>
            </a:endParaRPr>
          </a:p>
          <a:p>
            <a:pPr indent="-311150" lvl="3" marL="18288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Questionnaires </a:t>
            </a:r>
            <a:endParaRPr sz="1300">
              <a:latin typeface="Helvetica Neue"/>
              <a:ea typeface="Helvetica Neue"/>
              <a:cs typeface="Helvetica Neue"/>
              <a:sym typeface="Helvetica Neue"/>
            </a:endParaRPr>
          </a:p>
          <a:p>
            <a:pPr indent="-311150" lvl="3" marL="18288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He would have a minimum of 10 experts and hopefully 30-40 amateurs go through multiple stages before taking a training course to come to the conclusion whether or not the training course they took improved their ability to read a map. </a:t>
            </a:r>
            <a:endParaRPr sz="1300">
              <a:latin typeface="Helvetica Neue"/>
              <a:ea typeface="Helvetica Neue"/>
              <a:cs typeface="Helvetica Neue"/>
              <a:sym typeface="Helvetica Neue"/>
            </a:endParaRPr>
          </a:p>
          <a:p>
            <a:pPr indent="-311150" lvl="3" marL="1828800" marR="0" rtl="0" algn="l">
              <a:lnSpc>
                <a:spcPct val="90000"/>
              </a:lnSpc>
              <a:spcBef>
                <a:spcPts val="600"/>
              </a:spcBef>
              <a:spcAft>
                <a:spcPts val="0"/>
              </a:spcAft>
              <a:buSzPts val="1300"/>
              <a:buFont typeface="Helvetica Neue"/>
              <a:buChar char="●"/>
            </a:pPr>
            <a:r>
              <a:rPr lang="en-US" sz="1300">
                <a:latin typeface="Helvetica Neue"/>
                <a:ea typeface="Helvetica Neue"/>
                <a:cs typeface="Helvetica Neue"/>
                <a:sym typeface="Helvetica Neue"/>
              </a:rPr>
              <a:t>Creating a world with no vegetation but would want to see the difference in the training effects in an expert and amateurs. </a:t>
            </a:r>
            <a:endParaRPr sz="1300">
              <a:latin typeface="Helvetica Neue"/>
              <a:ea typeface="Helvetica Neue"/>
              <a:cs typeface="Helvetica Neue"/>
              <a:sym typeface="Helvetica Neue"/>
            </a:endParaRPr>
          </a:p>
        </p:txBody>
      </p:sp>
      <p:grpSp>
        <p:nvGrpSpPr>
          <p:cNvPr id="104" name="Google Shape;104;g12f04bc1893_0_5"/>
          <p:cNvGrpSpPr/>
          <p:nvPr/>
        </p:nvGrpSpPr>
        <p:grpSpPr>
          <a:xfrm>
            <a:off x="-36684" y="5846980"/>
            <a:ext cx="12228684" cy="1086466"/>
            <a:chOff x="-36684" y="5846980"/>
            <a:chExt cx="12228684" cy="1086466"/>
          </a:xfrm>
        </p:grpSpPr>
        <p:sp>
          <p:nvSpPr>
            <p:cNvPr id="105" name="Google Shape;105;g12f04bc1893_0_5"/>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06" name="Google Shape;106;g12f04bc1893_0_5"/>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07" name="Google Shape;107;g12f04bc1893_0_5"/>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2f04bc1893_0_14"/>
          <p:cNvSpPr txBox="1"/>
          <p:nvPr/>
        </p:nvSpPr>
        <p:spPr>
          <a:xfrm>
            <a:off x="1080816" y="201117"/>
            <a:ext cx="8421300" cy="1693200"/>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Project: The effects of virtual representation in a new virtual environment</a:t>
            </a:r>
            <a:br>
              <a:rPr b="0" i="0" lang="en-US" sz="2000" u="none" cap="none" strike="noStrike">
                <a:solidFill>
                  <a:schemeClr val="dk1"/>
                </a:solidFill>
                <a:latin typeface="Helvetica Neue"/>
                <a:ea typeface="Helvetica Neue"/>
                <a:cs typeface="Helvetica Neue"/>
                <a:sym typeface="Helvetica Neue"/>
              </a:rPr>
            </a:br>
            <a:endParaRPr b="1" i="0" sz="1800" u="none" cap="none" strike="noStrike">
              <a:solidFill>
                <a:srgbClr val="000000"/>
              </a:solidFill>
              <a:latin typeface="Helvetica Neue"/>
              <a:ea typeface="Helvetica Neue"/>
              <a:cs typeface="Helvetica Neue"/>
              <a:sym typeface="Helvetica Neue"/>
            </a:endParaRPr>
          </a:p>
        </p:txBody>
      </p:sp>
      <p:sp>
        <p:nvSpPr>
          <p:cNvPr id="113" name="Google Shape;113;g12f04bc1893_0_14"/>
          <p:cNvSpPr txBox="1"/>
          <p:nvPr/>
        </p:nvSpPr>
        <p:spPr>
          <a:xfrm>
            <a:off x="1007447" y="1984342"/>
            <a:ext cx="8240400" cy="4341900"/>
          </a:xfrm>
          <a:prstGeom prst="rect">
            <a:avLst/>
          </a:prstGeom>
          <a:noFill/>
          <a:ln>
            <a:noFill/>
          </a:ln>
        </p:spPr>
        <p:txBody>
          <a:bodyPr anchorCtr="0" anchor="t" bIns="45700" lIns="0" spcFirstLastPara="1" rIns="0" wrap="square" tIns="45700">
            <a:normAutofit/>
          </a:bodyPr>
          <a:lstStyle/>
          <a:p>
            <a:pPr indent="0" lvl="0" marL="914400" marR="0" rtl="0" algn="l">
              <a:lnSpc>
                <a:spcPct val="90000"/>
              </a:lnSpc>
              <a:spcBef>
                <a:spcPts val="600"/>
              </a:spcBef>
              <a:spcAft>
                <a:spcPts val="0"/>
              </a:spcAft>
              <a:buNone/>
            </a:pPr>
            <a:r>
              <a:t/>
            </a:r>
            <a:endParaRPr b="0" i="0" sz="1800" u="none" cap="none" strike="noStrike">
              <a:solidFill>
                <a:srgbClr val="000000"/>
              </a:solidFill>
              <a:latin typeface="Helvetica Neue"/>
              <a:ea typeface="Helvetica Neue"/>
              <a:cs typeface="Helvetica Neue"/>
              <a:sym typeface="Helvetica Neue"/>
            </a:endParaRPr>
          </a:p>
        </p:txBody>
      </p:sp>
      <p:grpSp>
        <p:nvGrpSpPr>
          <p:cNvPr id="114" name="Google Shape;114;g12f04bc1893_0_14"/>
          <p:cNvGrpSpPr/>
          <p:nvPr/>
        </p:nvGrpSpPr>
        <p:grpSpPr>
          <a:xfrm>
            <a:off x="-36684" y="5846980"/>
            <a:ext cx="12228684" cy="1086466"/>
            <a:chOff x="-36684" y="5846980"/>
            <a:chExt cx="12228684" cy="1086466"/>
          </a:xfrm>
        </p:grpSpPr>
        <p:sp>
          <p:nvSpPr>
            <p:cNvPr id="115" name="Google Shape;115;g12f04bc1893_0_14"/>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2021</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16" name="Google Shape;116;g12f04bc1893_0_14"/>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17" name="Google Shape;117;g12f04bc1893_0_14"/>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pic>
        <p:nvPicPr>
          <p:cNvPr id="118" name="Google Shape;118;g12f04bc1893_0_14"/>
          <p:cNvPicPr preferRelativeResize="0"/>
          <p:nvPr/>
        </p:nvPicPr>
        <p:blipFill>
          <a:blip r:embed="rId5">
            <a:alphaModFix/>
          </a:blip>
          <a:stretch>
            <a:fillRect/>
          </a:stretch>
        </p:blipFill>
        <p:spPr>
          <a:xfrm>
            <a:off x="3674221" y="1086823"/>
            <a:ext cx="6619278" cy="5239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2021-05-16T03:04:08Z</dcterms:created>
  <dc:creator>Kara</dc:creator>
</cp:coreProperties>
</file>