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CC65C-E48C-868D-05DD-8465FBF8327C}" v="6" dt="2022-07-07T13:43:00.324"/>
    <p1510:client id="{D1316447-853A-4FEF-8DF6-EDC7C555F9D7}" v="74" dt="2022-07-07T13:43:04.284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e436ea9a762d0eb5cd6255efb63ce8a5d29f0b3352da1725696aa177027be3f::" providerId="AD" clId="Web-{7BBCC65C-E48C-868D-05DD-8465FBF8327C}"/>
    <pc:docChg chg="modSld">
      <pc:chgData name="Guest User" userId="S::urn:spo:anon#fe436ea9a762d0eb5cd6255efb63ce8a5d29f0b3352da1725696aa177027be3f::" providerId="AD" clId="Web-{7BBCC65C-E48C-868D-05DD-8465FBF8327C}" dt="2022-07-07T13:43:00.324" v="5" actId="20577"/>
      <pc:docMkLst>
        <pc:docMk/>
      </pc:docMkLst>
      <pc:sldChg chg="modSp">
        <pc:chgData name="Guest User" userId="S::urn:spo:anon#fe436ea9a762d0eb5cd6255efb63ce8a5d29f0b3352da1725696aa177027be3f::" providerId="AD" clId="Web-{7BBCC65C-E48C-868D-05DD-8465FBF8327C}" dt="2022-07-07T13:43:00.324" v="5" actId="20577"/>
        <pc:sldMkLst>
          <pc:docMk/>
          <pc:sldMk cId="2320543558" sldId="266"/>
        </pc:sldMkLst>
        <pc:spChg chg="mod">
          <ac:chgData name="Guest User" userId="S::urn:spo:anon#fe436ea9a762d0eb5cd6255efb63ce8a5d29f0b3352da1725696aa177027be3f::" providerId="AD" clId="Web-{7BBCC65C-E48C-868D-05DD-8465FBF8327C}" dt="2022-07-07T13:43:00.324" v="5" actId="20577"/>
          <ac:spMkLst>
            <pc:docMk/>
            <pc:sldMk cId="2320543558" sldId="266"/>
            <ac:spMk id="8" creationId="{F4849FBC-78BE-4D11-BD46-709F2F15F4B1}"/>
          </ac:spMkLst>
        </pc:spChg>
      </pc:sldChg>
    </pc:docChg>
  </pc:docChgLst>
  <pc:docChgLst>
    <pc:chgData name="Ashley Mojica" userId="7a1cae5b-80c4-4c0e-ac93-01afb698d8a4" providerId="ADAL" clId="{D1316447-853A-4FEF-8DF6-EDC7C555F9D7}"/>
    <pc:docChg chg="undo custSel modSld">
      <pc:chgData name="Ashley Mojica" userId="7a1cae5b-80c4-4c0e-ac93-01afb698d8a4" providerId="ADAL" clId="{D1316447-853A-4FEF-8DF6-EDC7C555F9D7}" dt="2022-07-07T13:43:04.284" v="221" actId="20577"/>
      <pc:docMkLst>
        <pc:docMk/>
      </pc:docMkLst>
      <pc:sldChg chg="modSp mod">
        <pc:chgData name="Ashley Mojica" userId="7a1cae5b-80c4-4c0e-ac93-01afb698d8a4" providerId="ADAL" clId="{D1316447-853A-4FEF-8DF6-EDC7C555F9D7}" dt="2022-07-07T13:38:00.948" v="16" actId="20577"/>
        <pc:sldMkLst>
          <pc:docMk/>
          <pc:sldMk cId="3432737994" sldId="265"/>
        </pc:sldMkLst>
        <pc:spChg chg="mod">
          <ac:chgData name="Ashley Mojica" userId="7a1cae5b-80c4-4c0e-ac93-01afb698d8a4" providerId="ADAL" clId="{D1316447-853A-4FEF-8DF6-EDC7C555F9D7}" dt="2022-07-07T13:38:00.948" v="16" actId="20577"/>
          <ac:spMkLst>
            <pc:docMk/>
            <pc:sldMk cId="3432737994" sldId="265"/>
            <ac:spMk id="4" creationId="{B21FB707-723E-42B4-964D-8CBEF9DC7A40}"/>
          </ac:spMkLst>
        </pc:spChg>
      </pc:sldChg>
      <pc:sldChg chg="delSp modSp mod">
        <pc:chgData name="Ashley Mojica" userId="7a1cae5b-80c4-4c0e-ac93-01afb698d8a4" providerId="ADAL" clId="{D1316447-853A-4FEF-8DF6-EDC7C555F9D7}" dt="2022-07-07T13:43:04.284" v="221" actId="20577"/>
        <pc:sldMkLst>
          <pc:docMk/>
          <pc:sldMk cId="2320543558" sldId="266"/>
        </pc:sldMkLst>
        <pc:spChg chg="mod">
          <ac:chgData name="Ashley Mojica" userId="7a1cae5b-80c4-4c0e-ac93-01afb698d8a4" providerId="ADAL" clId="{D1316447-853A-4FEF-8DF6-EDC7C555F9D7}" dt="2022-07-07T13:43:04.284" v="221" actId="20577"/>
          <ac:spMkLst>
            <pc:docMk/>
            <pc:sldMk cId="2320543558" sldId="266"/>
            <ac:spMk id="8" creationId="{F4849FBC-78BE-4D11-BD46-709F2F15F4B1}"/>
          </ac:spMkLst>
        </pc:spChg>
        <pc:picChg chg="del">
          <ac:chgData name="Ashley Mojica" userId="7a1cae5b-80c4-4c0e-ac93-01afb698d8a4" providerId="ADAL" clId="{D1316447-853A-4FEF-8DF6-EDC7C555F9D7}" dt="2022-07-07T13:38:08.318" v="17" actId="478"/>
          <ac:picMkLst>
            <pc:docMk/>
            <pc:sldMk cId="2320543558" sldId="266"/>
            <ac:picMk id="3" creationId="{2AF0F82E-EC2E-C8E7-69B1-1338C38399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722032" y="1334125"/>
            <a:ext cx="10747936" cy="3566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spcBef>
                <a:spcPts val="1200"/>
              </a:spcBef>
            </a:pPr>
            <a:r>
              <a:rPr lang="en-US" sz="4000"/>
              <a:t>Project 3:</a:t>
            </a:r>
            <a:r>
              <a:rPr lang="en-US" sz="4000" b="1"/>
              <a:t> Designing mobility services using large-scale data from a smart city testbed</a:t>
            </a:r>
            <a:endParaRPr lang="en-US" sz="2800"/>
          </a:p>
          <a:p>
            <a:pPr algn="ctr">
              <a:spcBef>
                <a:spcPts val="1200"/>
              </a:spcBef>
            </a:pPr>
            <a:br>
              <a:rPr lang="en-US" sz="2800"/>
            </a:br>
            <a:r>
              <a:rPr lang="en-US" sz="3200"/>
              <a:t>REU Students: </a:t>
            </a:r>
            <a:r>
              <a:rPr lang="en-US" sz="3200" b="1"/>
              <a:t>Ashley Mojica &amp; </a:t>
            </a:r>
            <a:r>
              <a:rPr lang="en-US" sz="3200" b="1" err="1"/>
              <a:t>Molika</a:t>
            </a:r>
            <a:r>
              <a:rPr lang="en-US" sz="3200" b="1"/>
              <a:t> So</a:t>
            </a:r>
            <a:endParaRPr lang="en-US" sz="3200"/>
          </a:p>
          <a:p>
            <a:pPr algn="ctr">
              <a:spcBef>
                <a:spcPts val="1200"/>
              </a:spcBef>
            </a:pPr>
            <a:r>
              <a:rPr lang="en-US" sz="3200" spc="-50"/>
              <a:t>Faculty</a:t>
            </a:r>
            <a:r>
              <a:rPr lang="en-US" sz="3200" spc="-50">
                <a:solidFill>
                  <a:srgbClr val="000000"/>
                </a:solidFill>
              </a:rPr>
              <a:t> mentors: </a:t>
            </a:r>
            <a:r>
              <a:rPr lang="en-US" sz="3200" b="1" spc="-50" err="1"/>
              <a:t>Samiul</a:t>
            </a:r>
            <a:r>
              <a:rPr lang="en-US" sz="3200" b="1" spc="-50"/>
              <a:t> Hasan, </a:t>
            </a:r>
            <a:r>
              <a:rPr lang="en-US" sz="3200" b="1" spc="-50" err="1"/>
              <a:t>Shaurya</a:t>
            </a:r>
            <a:r>
              <a:rPr lang="en-US" sz="3200" b="1" spc="-50"/>
              <a:t> Agarwal &amp; </a:t>
            </a:r>
            <a:r>
              <a:rPr lang="en-US" sz="3200" b="1" spc="-50" err="1"/>
              <a:t>Damla</a:t>
            </a:r>
            <a:r>
              <a:rPr lang="en-US" sz="3200" b="1" spc="-50"/>
              <a:t> Turgut </a:t>
            </a:r>
          </a:p>
          <a:p>
            <a:pPr algn="ctr">
              <a:spcBef>
                <a:spcPts val="1200"/>
              </a:spcBef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Week 8(July 4– July 8, 2022)</a:t>
            </a:r>
            <a:endParaRPr lang="en-US" sz="1200" b="1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123446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73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1">
            <a:extLst>
              <a:ext uri="{FF2B5EF4-FFF2-40B4-BE49-F238E27FC236}">
                <a16:creationId xmlns:a16="http://schemas.microsoft.com/office/drawing/2014/main" id="{FC715928-7BBC-4552-B0D2-F630BC4A418F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61711F79-215B-415E-98AD-04E76ED5DA88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8D139201-5F65-4C7B-A5A1-CCB809E18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3E6FE008-63F3-4A35-9094-8B38D2F8E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849FBC-78BE-4D11-BD46-709F2F15F4B1}"/>
              </a:ext>
            </a:extLst>
          </p:cNvPr>
          <p:cNvSpPr txBox="1">
            <a:spLocks/>
          </p:cNvSpPr>
          <p:nvPr/>
        </p:nvSpPr>
        <p:spPr>
          <a:xfrm>
            <a:off x="541618" y="627362"/>
            <a:ext cx="11108763" cy="502392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660" lvl="1" indent="0">
              <a:buFont typeface="Calibri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marL="486410" lvl="1" indent="-285750"/>
            <a:r>
              <a:rPr lang="en-US" sz="320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Completed and submitted final poster draft</a:t>
            </a:r>
          </a:p>
          <a:p>
            <a:pPr marL="486410" lvl="1" indent="-285750"/>
            <a:r>
              <a:rPr lang="en-US" sz="320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Practiced poster presentation</a:t>
            </a:r>
          </a:p>
          <a:p>
            <a:pPr marL="486410" lvl="1" indent="-285750"/>
            <a:r>
              <a:rPr lang="en-US" sz="320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Worked on our final report</a:t>
            </a:r>
          </a:p>
          <a:p>
            <a:pPr marL="200660" lvl="1" indent="0">
              <a:buNone/>
            </a:pPr>
            <a:endParaRPr lang="en-US" sz="320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0660" lvl="1" indent="0">
              <a:buNone/>
            </a:pPr>
            <a:r>
              <a:rPr lang="en-US" sz="3200" b="1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marL="486410" lvl="1" indent="-285750"/>
            <a:r>
              <a:rPr lang="en-US" sz="320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Finish final report</a:t>
            </a:r>
          </a:p>
          <a:p>
            <a:pPr marL="486410" lvl="1" indent="-285750"/>
            <a:endParaRPr lang="en-US" sz="240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4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DD4F714B89B49A1FFA3C95CEEF1DB" ma:contentTypeVersion="7" ma:contentTypeDescription="Create a new document." ma:contentTypeScope="" ma:versionID="924fdd209e381a04fd0debc020a54ef9">
  <xsd:schema xmlns:xsd="http://www.w3.org/2001/XMLSchema" xmlns:xs="http://www.w3.org/2001/XMLSchema" xmlns:p="http://schemas.microsoft.com/office/2006/metadata/properties" xmlns:ns3="b94dd94e-33be-4d9a-ae6a-e31ff6f50bc7" xmlns:ns4="8100af77-abe3-4d8d-b1d8-52fe661bc54b" targetNamespace="http://schemas.microsoft.com/office/2006/metadata/properties" ma:root="true" ma:fieldsID="5a131bf43b1d53be68a6bfcf04995642" ns3:_="" ns4:_="">
    <xsd:import namespace="b94dd94e-33be-4d9a-ae6a-e31ff6f50bc7"/>
    <xsd:import namespace="8100af77-abe3-4d8d-b1d8-52fe661bc5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d94e-33be-4d9a-ae6a-e31ff6f50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0af77-abe3-4d8d-b1d8-52fe661bc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172DAB-9E03-4428-B1A2-DEBBFDC90C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648CF-DACC-4338-AB75-89EEC9FE6ABC}">
  <ds:schemaRefs>
    <ds:schemaRef ds:uri="8100af77-abe3-4d8d-b1d8-52fe661bc54b"/>
    <ds:schemaRef ds:uri="b94dd94e-33be-4d9a-ae6a-e31ff6f50b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67B91E-131A-4001-8485-59EBBEABFF8E}">
  <ds:schemaRefs>
    <ds:schemaRef ds:uri="8100af77-abe3-4d8d-b1d8-52fe661bc54b"/>
    <ds:schemaRef ds:uri="b94dd94e-33be-4d9a-ae6a-e31ff6f50b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Teması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revision>1</cp:revision>
  <dcterms:created xsi:type="dcterms:W3CDTF">2021-05-16T03:04:08Z</dcterms:created>
  <dcterms:modified xsi:type="dcterms:W3CDTF">2022-07-07T13:43:16Z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0x010100056DD4F714B89B49A1FFA3C95CEEF1DB</vt:lpwstr>
  </property>
</Properties>
</file>