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A29"/>
    <a:srgbClr val="29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C23F1-DFF8-4CA7-9F14-1BCDA4566082}" v="609" dt="2022-05-26T15:57:59.369"/>
    <p1510:client id="{ADB288FA-D459-CDF7-8F68-70DD1DB777DD}" v="394" dt="2022-05-26T15:57:03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Mojica" userId="7a1cae5b-80c4-4c0e-ac93-01afb698d8a4" providerId="ADAL" clId="{686C23F1-DFF8-4CA7-9F14-1BCDA4566082}"/>
    <pc:docChg chg="undo redo custSel addSld modSld">
      <pc:chgData name="Ashley Mojica" userId="7a1cae5b-80c4-4c0e-ac93-01afb698d8a4" providerId="ADAL" clId="{686C23F1-DFF8-4CA7-9F14-1BCDA4566082}" dt="2022-05-26T15:57:59.369" v="621" actId="1076"/>
      <pc:docMkLst>
        <pc:docMk/>
      </pc:docMkLst>
      <pc:sldChg chg="delSp modSp mod">
        <pc:chgData name="Ashley Mojica" userId="7a1cae5b-80c4-4c0e-ac93-01afb698d8a4" providerId="ADAL" clId="{686C23F1-DFF8-4CA7-9F14-1BCDA4566082}" dt="2022-05-26T15:39:18.029" v="206" actId="1076"/>
        <pc:sldMkLst>
          <pc:docMk/>
          <pc:sldMk cId="2195633057" sldId="257"/>
        </pc:sldMkLst>
        <pc:spChg chg="mod">
          <ac:chgData name="Ashley Mojica" userId="7a1cae5b-80c4-4c0e-ac93-01afb698d8a4" providerId="ADAL" clId="{686C23F1-DFF8-4CA7-9F14-1BCDA4566082}" dt="2022-05-26T15:39:18.029" v="206" actId="1076"/>
          <ac:spMkLst>
            <pc:docMk/>
            <pc:sldMk cId="2195633057" sldId="257"/>
            <ac:spMk id="4" creationId="{B21FB707-723E-42B4-964D-8CBEF9DC7A40}"/>
          </ac:spMkLst>
        </pc:spChg>
        <pc:spChg chg="del mod">
          <ac:chgData name="Ashley Mojica" userId="7a1cae5b-80c4-4c0e-ac93-01afb698d8a4" providerId="ADAL" clId="{686C23F1-DFF8-4CA7-9F14-1BCDA4566082}" dt="2022-05-26T15:38:27.737" v="191" actId="478"/>
          <ac:spMkLst>
            <pc:docMk/>
            <pc:sldMk cId="2195633057" sldId="257"/>
            <ac:spMk id="5" creationId="{9CCC7AAF-86E2-487B-9A05-A97339E82F28}"/>
          </ac:spMkLst>
        </pc:spChg>
        <pc:grpChg chg="mod">
          <ac:chgData name="Ashley Mojica" userId="7a1cae5b-80c4-4c0e-ac93-01afb698d8a4" providerId="ADAL" clId="{686C23F1-DFF8-4CA7-9F14-1BCDA4566082}" dt="2022-05-26T15:31:35.477" v="14" actId="1076"/>
          <ac:grpSpMkLst>
            <pc:docMk/>
            <pc:sldMk cId="2195633057" sldId="257"/>
            <ac:grpSpMk id="2" creationId="{B7848ED0-5044-48D9-9801-B9D7C365CF41}"/>
          </ac:grpSpMkLst>
        </pc:grpChg>
      </pc:sldChg>
      <pc:sldChg chg="addSp modSp new mod">
        <pc:chgData name="Ashley Mojica" userId="7a1cae5b-80c4-4c0e-ac93-01afb698d8a4" providerId="ADAL" clId="{686C23F1-DFF8-4CA7-9F14-1BCDA4566082}" dt="2022-05-26T15:57:59.369" v="621" actId="1076"/>
        <pc:sldMkLst>
          <pc:docMk/>
          <pc:sldMk cId="507650610" sldId="258"/>
        </pc:sldMkLst>
        <pc:spChg chg="mod">
          <ac:chgData name="Ashley Mojica" userId="7a1cae5b-80c4-4c0e-ac93-01afb698d8a4" providerId="ADAL" clId="{686C23F1-DFF8-4CA7-9F14-1BCDA4566082}" dt="2022-05-26T15:46:12.565" v="528" actId="1076"/>
          <ac:spMkLst>
            <pc:docMk/>
            <pc:sldMk cId="507650610" sldId="258"/>
            <ac:spMk id="2" creationId="{4D6D3C8F-3185-4814-9A6D-52C7975DAC04}"/>
          </ac:spMkLst>
        </pc:spChg>
        <pc:spChg chg="mod">
          <ac:chgData name="Ashley Mojica" userId="7a1cae5b-80c4-4c0e-ac93-01afb698d8a4" providerId="ADAL" clId="{686C23F1-DFF8-4CA7-9F14-1BCDA4566082}" dt="2022-05-26T15:57:49.762" v="620" actId="1076"/>
          <ac:spMkLst>
            <pc:docMk/>
            <pc:sldMk cId="507650610" sldId="258"/>
            <ac:spMk id="3" creationId="{55536D3B-44FB-48F5-8C15-EBE2786CC38D}"/>
          </ac:spMkLst>
        </pc:spChg>
        <pc:spChg chg="mod">
          <ac:chgData name="Ashley Mojica" userId="7a1cae5b-80c4-4c0e-ac93-01afb698d8a4" providerId="ADAL" clId="{686C23F1-DFF8-4CA7-9F14-1BCDA4566082}" dt="2022-05-26T15:31:38.541" v="15"/>
          <ac:spMkLst>
            <pc:docMk/>
            <pc:sldMk cId="507650610" sldId="258"/>
            <ac:spMk id="5" creationId="{03F6A8A7-0313-452B-BAEB-DA2706E65B6D}"/>
          </ac:spMkLst>
        </pc:spChg>
        <pc:grpChg chg="add mod">
          <ac:chgData name="Ashley Mojica" userId="7a1cae5b-80c4-4c0e-ac93-01afb698d8a4" providerId="ADAL" clId="{686C23F1-DFF8-4CA7-9F14-1BCDA4566082}" dt="2022-05-26T15:31:38.541" v="15"/>
          <ac:grpSpMkLst>
            <pc:docMk/>
            <pc:sldMk cId="507650610" sldId="258"/>
            <ac:grpSpMk id="4" creationId="{D6E8E05A-59AB-47FD-81F6-7E5BD809A941}"/>
          </ac:grpSpMkLst>
        </pc:grpChg>
        <pc:picChg chg="mod">
          <ac:chgData name="Ashley Mojica" userId="7a1cae5b-80c4-4c0e-ac93-01afb698d8a4" providerId="ADAL" clId="{686C23F1-DFF8-4CA7-9F14-1BCDA4566082}" dt="2022-05-26T15:31:38.541" v="15"/>
          <ac:picMkLst>
            <pc:docMk/>
            <pc:sldMk cId="507650610" sldId="258"/>
            <ac:picMk id="6" creationId="{4ACC4F97-9417-4603-8011-C8D8BF8479F5}"/>
          </ac:picMkLst>
        </pc:picChg>
        <pc:picChg chg="mod">
          <ac:chgData name="Ashley Mojica" userId="7a1cae5b-80c4-4c0e-ac93-01afb698d8a4" providerId="ADAL" clId="{686C23F1-DFF8-4CA7-9F14-1BCDA4566082}" dt="2022-05-26T15:31:38.541" v="15"/>
          <ac:picMkLst>
            <pc:docMk/>
            <pc:sldMk cId="507650610" sldId="258"/>
            <ac:picMk id="7" creationId="{DB8776E3-DE71-4D10-8625-B1B5FC2DCCB0}"/>
          </ac:picMkLst>
        </pc:picChg>
        <pc:picChg chg="mod">
          <ac:chgData name="Ashley Mojica" userId="7a1cae5b-80c4-4c0e-ac93-01afb698d8a4" providerId="ADAL" clId="{686C23F1-DFF8-4CA7-9F14-1BCDA4566082}" dt="2022-05-26T15:57:59.369" v="621" actId="1076"/>
          <ac:picMkLst>
            <pc:docMk/>
            <pc:sldMk cId="507650610" sldId="258"/>
            <ac:picMk id="8" creationId="{13DD3F91-020A-269B-B5A0-EF227EC8C6DB}"/>
          </ac:picMkLst>
        </pc:picChg>
      </pc:sldChg>
      <pc:sldChg chg="addSp delSp modSp new mod">
        <pc:chgData name="Ashley Mojica" userId="7a1cae5b-80c4-4c0e-ac93-01afb698d8a4" providerId="ADAL" clId="{686C23F1-DFF8-4CA7-9F14-1BCDA4566082}" dt="2022-05-26T15:56:45.088" v="608" actId="1076"/>
        <pc:sldMkLst>
          <pc:docMk/>
          <pc:sldMk cId="2096602585" sldId="259"/>
        </pc:sldMkLst>
        <pc:spChg chg="mod">
          <ac:chgData name="Ashley Mojica" userId="7a1cae5b-80c4-4c0e-ac93-01afb698d8a4" providerId="ADAL" clId="{686C23F1-DFF8-4CA7-9F14-1BCDA4566082}" dt="2022-05-26T15:56:45.088" v="608" actId="1076"/>
          <ac:spMkLst>
            <pc:docMk/>
            <pc:sldMk cId="2096602585" sldId="259"/>
            <ac:spMk id="2" creationId="{0B7CE7AC-9072-4672-9454-11A998A8F95D}"/>
          </ac:spMkLst>
        </pc:spChg>
        <pc:spChg chg="mod">
          <ac:chgData name="Ashley Mojica" userId="7a1cae5b-80c4-4c0e-ac93-01afb698d8a4" providerId="ADAL" clId="{686C23F1-DFF8-4CA7-9F14-1BCDA4566082}" dt="2022-05-26T15:56:45.088" v="608" actId="1076"/>
          <ac:spMkLst>
            <pc:docMk/>
            <pc:sldMk cId="2096602585" sldId="259"/>
            <ac:spMk id="3" creationId="{EE54995C-9EB4-4631-88E5-FF4E923BCE37}"/>
          </ac:spMkLst>
        </pc:spChg>
        <pc:spChg chg="mod">
          <ac:chgData name="Ashley Mojica" userId="7a1cae5b-80c4-4c0e-ac93-01afb698d8a4" providerId="ADAL" clId="{686C23F1-DFF8-4CA7-9F14-1BCDA4566082}" dt="2022-05-26T15:32:31.415" v="17"/>
          <ac:spMkLst>
            <pc:docMk/>
            <pc:sldMk cId="2096602585" sldId="259"/>
            <ac:spMk id="5" creationId="{692DED78-B02A-4DA9-B346-FC7850CA8B37}"/>
          </ac:spMkLst>
        </pc:spChg>
        <pc:spChg chg="add mod">
          <ac:chgData name="Ashley Mojica" userId="7a1cae5b-80c4-4c0e-ac93-01afb698d8a4" providerId="ADAL" clId="{686C23F1-DFF8-4CA7-9F14-1BCDA4566082}" dt="2022-05-26T15:56:32.387" v="606" actId="1076"/>
          <ac:spMkLst>
            <pc:docMk/>
            <pc:sldMk cId="2096602585" sldId="259"/>
            <ac:spMk id="8" creationId="{8AA21463-2B48-41FE-ACC2-74011B1940F4}"/>
          </ac:spMkLst>
        </pc:spChg>
        <pc:spChg chg="add mod">
          <ac:chgData name="Ashley Mojica" userId="7a1cae5b-80c4-4c0e-ac93-01afb698d8a4" providerId="ADAL" clId="{686C23F1-DFF8-4CA7-9F14-1BCDA4566082}" dt="2022-05-26T15:56:32.387" v="606" actId="1076"/>
          <ac:spMkLst>
            <pc:docMk/>
            <pc:sldMk cId="2096602585" sldId="259"/>
            <ac:spMk id="9" creationId="{31729B25-0408-4E8F-BE0F-8DF0B329C206}"/>
          </ac:spMkLst>
        </pc:spChg>
        <pc:spChg chg="add del mod">
          <ac:chgData name="Ashley Mojica" userId="7a1cae5b-80c4-4c0e-ac93-01afb698d8a4" providerId="ADAL" clId="{686C23F1-DFF8-4CA7-9F14-1BCDA4566082}" dt="2022-05-26T15:34:37.730" v="89"/>
          <ac:spMkLst>
            <pc:docMk/>
            <pc:sldMk cId="2096602585" sldId="259"/>
            <ac:spMk id="10" creationId="{BB7C835D-411A-46D6-AAD1-C5AF0AD460CC}"/>
          </ac:spMkLst>
        </pc:spChg>
        <pc:spChg chg="add del mod">
          <ac:chgData name="Ashley Mojica" userId="7a1cae5b-80c4-4c0e-ac93-01afb698d8a4" providerId="ADAL" clId="{686C23F1-DFF8-4CA7-9F14-1BCDA4566082}" dt="2022-05-26T15:34:37.730" v="89"/>
          <ac:spMkLst>
            <pc:docMk/>
            <pc:sldMk cId="2096602585" sldId="259"/>
            <ac:spMk id="11" creationId="{C99B2275-C9E6-4C37-86D3-07AA81C3126F}"/>
          </ac:spMkLst>
        </pc:spChg>
        <pc:grpChg chg="add mod">
          <ac:chgData name="Ashley Mojica" userId="7a1cae5b-80c4-4c0e-ac93-01afb698d8a4" providerId="ADAL" clId="{686C23F1-DFF8-4CA7-9F14-1BCDA4566082}" dt="2022-05-26T15:32:31.415" v="17"/>
          <ac:grpSpMkLst>
            <pc:docMk/>
            <pc:sldMk cId="2096602585" sldId="259"/>
            <ac:grpSpMk id="4" creationId="{2CAD072F-3173-429F-BC7A-D99A2B260AE4}"/>
          </ac:grpSpMkLst>
        </pc:grpChg>
        <pc:picChg chg="mod">
          <ac:chgData name="Ashley Mojica" userId="7a1cae5b-80c4-4c0e-ac93-01afb698d8a4" providerId="ADAL" clId="{686C23F1-DFF8-4CA7-9F14-1BCDA4566082}" dt="2022-05-26T15:32:31.415" v="17"/>
          <ac:picMkLst>
            <pc:docMk/>
            <pc:sldMk cId="2096602585" sldId="259"/>
            <ac:picMk id="6" creationId="{235DF64A-53CC-452F-9B1D-1A4806EEF77D}"/>
          </ac:picMkLst>
        </pc:picChg>
        <pc:picChg chg="mod">
          <ac:chgData name="Ashley Mojica" userId="7a1cae5b-80c4-4c0e-ac93-01afb698d8a4" providerId="ADAL" clId="{686C23F1-DFF8-4CA7-9F14-1BCDA4566082}" dt="2022-05-26T15:32:31.415" v="17"/>
          <ac:picMkLst>
            <pc:docMk/>
            <pc:sldMk cId="2096602585" sldId="259"/>
            <ac:picMk id="7" creationId="{AC8ADB51-9D2C-4FF2-AB38-947B3100A5CD}"/>
          </ac:picMkLst>
        </pc:picChg>
      </pc:sldChg>
      <pc:sldChg chg="addSp modSp mod">
        <pc:chgData name="Ashley Mojica" userId="7a1cae5b-80c4-4c0e-ac93-01afb698d8a4" providerId="ADAL" clId="{686C23F1-DFF8-4CA7-9F14-1BCDA4566082}" dt="2022-05-26T15:52:04.953" v="544" actId="1076"/>
        <pc:sldMkLst>
          <pc:docMk/>
          <pc:sldMk cId="1215828075" sldId="260"/>
        </pc:sldMkLst>
        <pc:spChg chg="mod">
          <ac:chgData name="Ashley Mojica" userId="7a1cae5b-80c4-4c0e-ac93-01afb698d8a4" providerId="ADAL" clId="{686C23F1-DFF8-4CA7-9F14-1BCDA4566082}" dt="2022-05-26T15:49:38.327" v="535" actId="1076"/>
          <ac:spMkLst>
            <pc:docMk/>
            <pc:sldMk cId="1215828075" sldId="260"/>
            <ac:spMk id="2" creationId="{4D6D3C8F-3185-4814-9A6D-52C7975DAC04}"/>
          </ac:spMkLst>
        </pc:spChg>
        <pc:spChg chg="mod">
          <ac:chgData name="Ashley Mojica" userId="7a1cae5b-80c4-4c0e-ac93-01afb698d8a4" providerId="ADAL" clId="{686C23F1-DFF8-4CA7-9F14-1BCDA4566082}" dt="2022-05-26T15:50:12.320" v="541" actId="1076"/>
          <ac:spMkLst>
            <pc:docMk/>
            <pc:sldMk cId="1215828075" sldId="260"/>
            <ac:spMk id="3" creationId="{55536D3B-44FB-48F5-8C15-EBE2786CC38D}"/>
          </ac:spMkLst>
        </pc:spChg>
        <pc:spChg chg="add mod">
          <ac:chgData name="Ashley Mojica" userId="7a1cae5b-80c4-4c0e-ac93-01afb698d8a4" providerId="ADAL" clId="{686C23F1-DFF8-4CA7-9F14-1BCDA4566082}" dt="2022-05-26T15:50:24.896" v="542" actId="207"/>
          <ac:spMkLst>
            <pc:docMk/>
            <pc:sldMk cId="1215828075" sldId="260"/>
            <ac:spMk id="10" creationId="{A3774DAC-93BC-40BC-9A39-E2C79BB89BF6}"/>
          </ac:spMkLst>
        </pc:spChg>
        <pc:spChg chg="add mod">
          <ac:chgData name="Ashley Mojica" userId="7a1cae5b-80c4-4c0e-ac93-01afb698d8a4" providerId="ADAL" clId="{686C23F1-DFF8-4CA7-9F14-1BCDA4566082}" dt="2022-05-26T15:52:04.953" v="544" actId="1076"/>
          <ac:spMkLst>
            <pc:docMk/>
            <pc:sldMk cId="1215828075" sldId="260"/>
            <ac:spMk id="11" creationId="{44D1D215-4CD2-43D7-935A-D9B421C00122}"/>
          </ac:spMkLst>
        </pc:spChg>
        <pc:picChg chg="add mod">
          <ac:chgData name="Ashley Mojica" userId="7a1cae5b-80c4-4c0e-ac93-01afb698d8a4" providerId="ADAL" clId="{686C23F1-DFF8-4CA7-9F14-1BCDA4566082}" dt="2022-05-26T15:49:32.316" v="534" actId="14100"/>
          <ac:picMkLst>
            <pc:docMk/>
            <pc:sldMk cId="1215828075" sldId="260"/>
            <ac:picMk id="9" creationId="{5DF09449-0B6A-4C7F-92CB-00CCA7546901}"/>
          </ac:picMkLst>
        </pc:picChg>
      </pc:sldChg>
      <pc:sldChg chg="modSp mod">
        <pc:chgData name="Ashley Mojica" userId="7a1cae5b-80c4-4c0e-ac93-01afb698d8a4" providerId="ADAL" clId="{686C23F1-DFF8-4CA7-9F14-1BCDA4566082}" dt="2022-05-26T15:57:17.726" v="619" actId="20577"/>
        <pc:sldMkLst>
          <pc:docMk/>
          <pc:sldMk cId="3498836173" sldId="261"/>
        </pc:sldMkLst>
        <pc:spChg chg="mod">
          <ac:chgData name="Ashley Mojica" userId="7a1cae5b-80c4-4c0e-ac93-01afb698d8a4" providerId="ADAL" clId="{686C23F1-DFF8-4CA7-9F14-1BCDA4566082}" dt="2022-05-26T15:57:17.726" v="619" actId="20577"/>
          <ac:spMkLst>
            <pc:docMk/>
            <pc:sldMk cId="3498836173" sldId="261"/>
            <ac:spMk id="2" creationId="{4D6D3C8F-3185-4814-9A6D-52C7975DAC04}"/>
          </ac:spMkLst>
        </pc:spChg>
      </pc:sldChg>
    </pc:docChg>
  </pc:docChgLst>
  <pc:docChgLst>
    <pc:chgData name="Guest User" userId="S::urn:spo:anon#90826c0422c7f158bb3193014bd6b772fa46d772eb2746c9ec8f93100df077dd::" providerId="AD" clId="Web-{ADB288FA-D459-CDF7-8F68-70DD1DB777DD}"/>
    <pc:docChg chg="addSld modSld">
      <pc:chgData name="Guest User" userId="S::urn:spo:anon#90826c0422c7f158bb3193014bd6b772fa46d772eb2746c9ec8f93100df077dd::" providerId="AD" clId="Web-{ADB288FA-D459-CDF7-8F68-70DD1DB777DD}" dt="2022-05-26T15:57:03.519" v="383" actId="14100"/>
      <pc:docMkLst>
        <pc:docMk/>
      </pc:docMkLst>
      <pc:sldChg chg="addSp modSp">
        <pc:chgData name="Guest User" userId="S::urn:spo:anon#90826c0422c7f158bb3193014bd6b772fa46d772eb2746c9ec8f93100df077dd::" providerId="AD" clId="Web-{ADB288FA-D459-CDF7-8F68-70DD1DB777DD}" dt="2022-05-26T15:47:41.442" v="343" actId="1076"/>
        <pc:sldMkLst>
          <pc:docMk/>
          <pc:sldMk cId="507650610" sldId="258"/>
        </pc:sldMkLst>
        <pc:spChg chg="mod">
          <ac:chgData name="Guest User" userId="S::urn:spo:anon#90826c0422c7f158bb3193014bd6b772fa46d772eb2746c9ec8f93100df077dd::" providerId="AD" clId="Web-{ADB288FA-D459-CDF7-8F68-70DD1DB777DD}" dt="2022-05-26T15:36:26.002" v="9" actId="20577"/>
          <ac:spMkLst>
            <pc:docMk/>
            <pc:sldMk cId="507650610" sldId="258"/>
            <ac:spMk id="2" creationId="{4D6D3C8F-3185-4814-9A6D-52C7975DAC04}"/>
          </ac:spMkLst>
        </pc:spChg>
        <pc:spChg chg="mod">
          <ac:chgData name="Guest User" userId="S::urn:spo:anon#90826c0422c7f158bb3193014bd6b772fa46d772eb2746c9ec8f93100df077dd::" providerId="AD" clId="Web-{ADB288FA-D459-CDF7-8F68-70DD1DB777DD}" dt="2022-05-26T15:47:37.582" v="342" actId="14100"/>
          <ac:spMkLst>
            <pc:docMk/>
            <pc:sldMk cId="507650610" sldId="258"/>
            <ac:spMk id="3" creationId="{55536D3B-44FB-48F5-8C15-EBE2786CC38D}"/>
          </ac:spMkLst>
        </pc:spChg>
        <pc:picChg chg="add mod">
          <ac:chgData name="Guest User" userId="S::urn:spo:anon#90826c0422c7f158bb3193014bd6b772fa46d772eb2746c9ec8f93100df077dd::" providerId="AD" clId="Web-{ADB288FA-D459-CDF7-8F68-70DD1DB777DD}" dt="2022-05-26T15:47:41.442" v="343" actId="1076"/>
          <ac:picMkLst>
            <pc:docMk/>
            <pc:sldMk cId="507650610" sldId="258"/>
            <ac:picMk id="8" creationId="{13DD3F91-020A-269B-B5A0-EF227EC8C6DB}"/>
          </ac:picMkLst>
        </pc:picChg>
      </pc:sldChg>
      <pc:sldChg chg="modSp">
        <pc:chgData name="Guest User" userId="S::urn:spo:anon#90826c0422c7f158bb3193014bd6b772fa46d772eb2746c9ec8f93100df077dd::" providerId="AD" clId="Web-{ADB288FA-D459-CDF7-8F68-70DD1DB777DD}" dt="2022-05-26T15:49:22.210" v="352" actId="20577"/>
        <pc:sldMkLst>
          <pc:docMk/>
          <pc:sldMk cId="2096602585" sldId="259"/>
        </pc:sldMkLst>
        <pc:spChg chg="mod">
          <ac:chgData name="Guest User" userId="S::urn:spo:anon#90826c0422c7f158bb3193014bd6b772fa46d772eb2746c9ec8f93100df077dd::" providerId="AD" clId="Web-{ADB288FA-D459-CDF7-8F68-70DD1DB777DD}" dt="2022-05-26T15:49:22.210" v="352" actId="20577"/>
          <ac:spMkLst>
            <pc:docMk/>
            <pc:sldMk cId="2096602585" sldId="259"/>
            <ac:spMk id="3" creationId="{EE54995C-9EB4-4631-88E5-FF4E923BCE37}"/>
          </ac:spMkLst>
        </pc:spChg>
      </pc:sldChg>
      <pc:sldChg chg="addSp delSp modSp add replId">
        <pc:chgData name="Guest User" userId="S::urn:spo:anon#90826c0422c7f158bb3193014bd6b772fa46d772eb2746c9ec8f93100df077dd::" providerId="AD" clId="Web-{ADB288FA-D459-CDF7-8F68-70DD1DB777DD}" dt="2022-05-26T15:54:49.906" v="370" actId="20577"/>
        <pc:sldMkLst>
          <pc:docMk/>
          <pc:sldMk cId="1215828075" sldId="260"/>
        </pc:sldMkLst>
        <pc:spChg chg="mod">
          <ac:chgData name="Guest User" userId="S::urn:spo:anon#90826c0422c7f158bb3193014bd6b772fa46d772eb2746c9ec8f93100df077dd::" providerId="AD" clId="Web-{ADB288FA-D459-CDF7-8F68-70DD1DB777DD}" dt="2022-05-26T15:54:49.906" v="370" actId="20577"/>
          <ac:spMkLst>
            <pc:docMk/>
            <pc:sldMk cId="1215828075" sldId="260"/>
            <ac:spMk id="3" creationId="{55536D3B-44FB-48F5-8C15-EBE2786CC38D}"/>
          </ac:spMkLst>
        </pc:spChg>
        <pc:spChg chg="mod">
          <ac:chgData name="Guest User" userId="S::urn:spo:anon#90826c0422c7f158bb3193014bd6b772fa46d772eb2746c9ec8f93100df077dd::" providerId="AD" clId="Web-{ADB288FA-D459-CDF7-8F68-70DD1DB777DD}" dt="2022-05-26T15:51:41.979" v="360" actId="14100"/>
          <ac:spMkLst>
            <pc:docMk/>
            <pc:sldMk cId="1215828075" sldId="260"/>
            <ac:spMk id="10" creationId="{A3774DAC-93BC-40BC-9A39-E2C79BB89BF6}"/>
          </ac:spMkLst>
        </pc:spChg>
        <pc:spChg chg="add mod">
          <ac:chgData name="Guest User" userId="S::urn:spo:anon#90826c0422c7f158bb3193014bd6b772fa46d772eb2746c9ec8f93100df077dd::" providerId="AD" clId="Web-{ADB288FA-D459-CDF7-8F68-70DD1DB777DD}" dt="2022-05-26T15:52:52.200" v="369" actId="14100"/>
          <ac:spMkLst>
            <pc:docMk/>
            <pc:sldMk cId="1215828075" sldId="260"/>
            <ac:spMk id="13" creationId="{F02742FE-E27E-602D-FF75-22FCCB707CA0}"/>
          </ac:spMkLst>
        </pc:spChg>
        <pc:picChg chg="add del mod">
          <ac:chgData name="Guest User" userId="S::urn:spo:anon#90826c0422c7f158bb3193014bd6b772fa46d772eb2746c9ec8f93100df077dd::" providerId="AD" clId="Web-{ADB288FA-D459-CDF7-8F68-70DD1DB777DD}" dt="2022-05-26T15:52:26.386" v="362"/>
          <ac:picMkLst>
            <pc:docMk/>
            <pc:sldMk cId="1215828075" sldId="260"/>
            <ac:picMk id="8" creationId="{79CE5E13-80A1-FB60-9830-C4F124740CD3}"/>
          </ac:picMkLst>
        </pc:picChg>
        <pc:picChg chg="add del mod">
          <ac:chgData name="Guest User" userId="S::urn:spo:anon#90826c0422c7f158bb3193014bd6b772fa46d772eb2746c9ec8f93100df077dd::" providerId="AD" clId="Web-{ADB288FA-D459-CDF7-8F68-70DD1DB777DD}" dt="2022-05-26T15:52:31.137" v="364"/>
          <ac:picMkLst>
            <pc:docMk/>
            <pc:sldMk cId="1215828075" sldId="260"/>
            <ac:picMk id="12" creationId="{259E2EF8-430F-5E44-1EB5-7A90FFD5F39E}"/>
          </ac:picMkLst>
        </pc:picChg>
      </pc:sldChg>
      <pc:sldChg chg="addSp delSp modSp add replId">
        <pc:chgData name="Guest User" userId="S::urn:spo:anon#90826c0422c7f158bb3193014bd6b772fa46d772eb2746c9ec8f93100df077dd::" providerId="AD" clId="Web-{ADB288FA-D459-CDF7-8F68-70DD1DB777DD}" dt="2022-05-26T15:57:03.519" v="383" actId="14100"/>
        <pc:sldMkLst>
          <pc:docMk/>
          <pc:sldMk cId="3498836173" sldId="261"/>
        </pc:sldMkLst>
        <pc:spChg chg="del">
          <ac:chgData name="Guest User" userId="S::urn:spo:anon#90826c0422c7f158bb3193014bd6b772fa46d772eb2746c9ec8f93100df077dd::" providerId="AD" clId="Web-{ADB288FA-D459-CDF7-8F68-70DD1DB777DD}" dt="2022-05-26T15:56:21.158" v="372"/>
          <ac:spMkLst>
            <pc:docMk/>
            <pc:sldMk cId="3498836173" sldId="261"/>
            <ac:spMk id="3" creationId="{55536D3B-44FB-48F5-8C15-EBE2786CC38D}"/>
          </ac:spMkLst>
        </pc:spChg>
        <pc:spChg chg="add del mod">
          <ac:chgData name="Guest User" userId="S::urn:spo:anon#90826c0422c7f158bb3193014bd6b772fa46d772eb2746c9ec8f93100df077dd::" providerId="AD" clId="Web-{ADB288FA-D459-CDF7-8F68-70DD1DB777DD}" dt="2022-05-26T15:56:25.658" v="373"/>
          <ac:spMkLst>
            <pc:docMk/>
            <pc:sldMk cId="3498836173" sldId="261"/>
            <ac:spMk id="10" creationId="{13A48F7F-89E2-45A2-D6CD-F97178113E9E}"/>
          </ac:spMkLst>
        </pc:spChg>
        <pc:spChg chg="add mod">
          <ac:chgData name="Guest User" userId="S::urn:spo:anon#90826c0422c7f158bb3193014bd6b772fa46d772eb2746c9ec8f93100df077dd::" providerId="AD" clId="Web-{ADB288FA-D459-CDF7-8F68-70DD1DB777DD}" dt="2022-05-26T15:57:03.519" v="383" actId="14100"/>
          <ac:spMkLst>
            <pc:docMk/>
            <pc:sldMk cId="3498836173" sldId="261"/>
            <ac:spMk id="13" creationId="{A388D78F-0074-032F-C640-9FA55CCB5B1A}"/>
          </ac:spMkLst>
        </pc:spChg>
        <pc:picChg chg="del">
          <ac:chgData name="Guest User" userId="S::urn:spo:anon#90826c0422c7f158bb3193014bd6b772fa46d772eb2746c9ec8f93100df077dd::" providerId="AD" clId="Web-{ADB288FA-D459-CDF7-8F68-70DD1DB777DD}" dt="2022-05-26T15:56:27.971" v="374"/>
          <ac:picMkLst>
            <pc:docMk/>
            <pc:sldMk cId="3498836173" sldId="261"/>
            <ac:picMk id="8" creationId="{13DD3F91-020A-269B-B5A0-EF227EC8C6DB}"/>
          </ac:picMkLst>
        </pc:picChg>
        <pc:picChg chg="add mod">
          <ac:chgData name="Guest User" userId="S::urn:spo:anon#90826c0422c7f158bb3193014bd6b772fa46d772eb2746c9ec8f93100df077dd::" providerId="AD" clId="Web-{ADB288FA-D459-CDF7-8F68-70DD1DB777DD}" dt="2022-05-26T15:56:38.628" v="379" actId="1076"/>
          <ac:picMkLst>
            <pc:docMk/>
            <pc:sldMk cId="3498836173" sldId="261"/>
            <ac:picMk id="11" creationId="{361DD02E-6D2D-331B-A585-455123B7ED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040FD2-2AD3-4E7C-AE0E-4963F4555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3DE744-3005-46E9-A44C-308C9309E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F70145-5AFA-49FC-8612-E465F9A6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9F84DD-4A83-4422-95E9-A6C016C2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6CF902-3630-46E9-9136-EB20E7CA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0BF90C-7224-48F4-876B-B2C25C6F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547988E-F705-4104-ACB8-3C418962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667B8A-3422-4E06-9D44-54614C57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DCAD74-B662-444A-A43C-EC43ECA8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876F7D-B1AA-4BCF-A41D-25C8D9A3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97DE8C3-019C-44E3-940F-494AB39B4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06E024-3EA2-4562-B8FF-975B3AC73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BE6124-018C-489A-8635-DDBA1835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729DF8-540C-476A-AC4D-9CE51A1C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E0EE4-054A-43A1-B2C1-D3D7F8F2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F57516-C983-4EC3-9AFD-CBB82EE7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03887-4831-4DAA-B99B-EE527B88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7696A0-D1ED-4DB6-9BEB-5A4A3B6C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E4C33E-F419-4C14-9A0C-BE6CE494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D4C73-3E52-48B7-B350-A1AAA8F9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EB6EE-5A9B-4D16-A4C3-900E0F0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BE3B57-6B57-4CBD-AB6C-1937F521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0E9C68-F886-4520-8FA7-87C36AA8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A54FAD-15F0-4C70-8197-B3CDF689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D009D-8F7B-4A53-9B27-869012A3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71EC2-F5F9-4217-88E2-E90F7A61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721F8-044E-4AF3-869F-7421308A8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63CDFB-A5FE-4AC1-BD0F-15206103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3FF0EA-5ADB-472A-BE07-E9110A22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916172-3D04-4A16-B674-5385AEEA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12B97F-02BB-4D0E-852F-7F376260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6E7664-CFAB-491E-A9C6-573E9B73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3DEFFA-6EC7-420C-94D6-32C2C0EF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EC95B9-16DC-4819-8C18-435922BE5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D7B9A4-5932-476C-A9C3-25E9024AD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56B103-8213-4394-A889-6ED1C0FC7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6203DCA-56EF-4C0E-BAAD-6499BEBB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B9F67AC-869D-4317-9FCD-15FC815A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34DEEEE-A2DB-4644-B6EA-88D3AAE1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9B1FBA-C951-4AC1-B42F-30DC2247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B3BE860-14DE-4BC2-A16C-35739DFC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43AB8DA-8B98-4230-8CBF-9C6A2920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841957-4BE8-48D7-8B4A-F89D13B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3CE9EED-2512-4457-90A0-1625E8A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B345A2-8648-4F58-9315-87AD62D8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D380A0-CBF1-42E2-B40E-27B460F1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83573-F9AD-49C1-9B81-04669F08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722EEE-4BB1-43AB-9340-31E6366C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1529A2-F4C2-4B5E-AD84-237C0CFED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82D414-787E-4F5B-99F5-18877972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81CA77-25C1-4277-A452-CFE20EFF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2D133D-AA30-427A-A300-0C2A5204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4B650-331D-4986-A920-826AB4CD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296D178-4F55-473F-A976-D8BC17913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9762EC1-B450-4F13-8675-37552F83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90C4DE-347A-4B9F-8C2E-4B4EB4D0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ED68B1-9F2B-4899-994F-70BA16CB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B875B4-0213-4DBB-8AB1-F79A3F28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50FF66-8A96-412F-97FD-275FAAC9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94FBB3-CFC5-44B2-BB07-B3665C2C2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99E3B4-F0E9-4BD5-A084-736BD8DAF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8B02-4492-4219-91D7-AA2B2A7E4A1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893053-2F55-46E7-AF1C-5174F7A3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CF4CE2-A5F0-4D04-9B98-365DE57B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534650" y="737932"/>
            <a:ext cx="11122700" cy="5027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spcBef>
                <a:spcPts val="1200"/>
              </a:spcBef>
            </a:pPr>
            <a:r>
              <a:rPr lang="en-US" sz="3600"/>
              <a:t>Project 3:</a:t>
            </a:r>
            <a:r>
              <a:rPr lang="en-US" sz="3600" b="1"/>
              <a:t> Designing mobility services using large-scale data from a smart city testbed</a:t>
            </a:r>
            <a:endParaRPr lang="en-US" sz="3200"/>
          </a:p>
          <a:p>
            <a:pPr algn="ctr">
              <a:spcBef>
                <a:spcPts val="1200"/>
              </a:spcBef>
            </a:pPr>
            <a:br>
              <a:rPr lang="en-US" sz="3200"/>
            </a:br>
            <a:r>
              <a:rPr lang="en-US" sz="3200"/>
              <a:t>REU Students: </a:t>
            </a:r>
            <a:r>
              <a:rPr lang="en-US" sz="3200" b="1"/>
              <a:t>Ashley Mojica &amp; </a:t>
            </a:r>
            <a:r>
              <a:rPr lang="en-US" sz="3200" b="1" err="1"/>
              <a:t>Molika</a:t>
            </a:r>
            <a:r>
              <a:rPr lang="en-US" sz="3200" b="1"/>
              <a:t> So</a:t>
            </a:r>
            <a:endParaRPr lang="en-US" sz="3200"/>
          </a:p>
          <a:p>
            <a:pPr algn="ctr">
              <a:spcBef>
                <a:spcPts val="1200"/>
              </a:spcBef>
            </a:pPr>
            <a:r>
              <a:rPr lang="en-US" sz="3200" spc="-50"/>
              <a:t>Faculty</a:t>
            </a:r>
            <a:r>
              <a:rPr lang="en-US" sz="3200" spc="-50">
                <a:solidFill>
                  <a:srgbClr val="000000"/>
                </a:solidFill>
              </a:rPr>
              <a:t> mentor(s): </a:t>
            </a:r>
            <a:r>
              <a:rPr lang="en-US" sz="3200" b="1" spc="-50" err="1"/>
              <a:t>Samiul</a:t>
            </a:r>
            <a:r>
              <a:rPr lang="en-US" sz="3200" b="1" spc="-50"/>
              <a:t> Hasan &amp; </a:t>
            </a:r>
            <a:r>
              <a:rPr lang="en-US" sz="3200" b="1" spc="-50" err="1"/>
              <a:t>Damla</a:t>
            </a:r>
            <a:r>
              <a:rPr lang="en-US" sz="3200" b="1" spc="-50"/>
              <a:t> Turgut </a:t>
            </a:r>
          </a:p>
          <a:p>
            <a:pPr algn="ctr">
              <a:spcBef>
                <a:spcPts val="1200"/>
              </a:spcBef>
            </a:pPr>
            <a:r>
              <a:rPr lang="en-US" sz="3200" b="1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Week 2 (May 23  – May 27, 2022)</a:t>
            </a:r>
            <a:endParaRPr lang="en-US" sz="3200" i="1">
              <a:solidFill>
                <a:srgbClr val="000000"/>
              </a:solidFill>
              <a:latin typeface="Helvetica Neue"/>
            </a:endParaRPr>
          </a:p>
          <a:p>
            <a:pPr>
              <a:spcBef>
                <a:spcPts val="1200"/>
              </a:spcBef>
            </a:pPr>
            <a:endParaRPr lang="en-US" sz="2100" b="1" spc="-50">
              <a:solidFill>
                <a:srgbClr val="000000"/>
              </a:solidFill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0481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/>
                  <a:cs typeface="Times New Roman"/>
                </a:rPr>
                <a:t>NSF REU Research Experience on Internet of Things 2022</a:t>
              </a:r>
              <a:endParaRPr lang="en-US" sz="2000">
                <a:solidFill>
                  <a:schemeClr val="tx1"/>
                </a:solidFill>
                <a:latin typeface="Helvetica Neue" panose="02000503000000020004"/>
                <a:cs typeface="Times New Roman" panose="02020603050405020304" pitchFamily="18" charset="0"/>
              </a:endParaRP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63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D3C8F-3185-4814-9A6D-52C7975D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2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>
                <a:latin typeface="Helvetica Neue"/>
              </a:rPr>
              <a:t>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36D3B-44FB-48F5-8C15-EBE2786C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862"/>
            <a:ext cx="11038367" cy="13814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>
                <a:latin typeface="Helvetica Neue"/>
                <a:cs typeface="Calibri"/>
              </a:rPr>
              <a:t>Read through the paper that the team has been using to better understand the operational pipeline of LiDAR-based 3D object detectors with Deep Learning</a:t>
            </a:r>
          </a:p>
          <a:p>
            <a:endParaRPr lang="en-US">
              <a:latin typeface="Helvetica Neue"/>
              <a:cs typeface="Calibri"/>
            </a:endParaRPr>
          </a:p>
        </p:txBody>
      </p:sp>
      <p:grpSp>
        <p:nvGrpSpPr>
          <p:cNvPr id="4" name="Grup 1">
            <a:extLst>
              <a:ext uri="{FF2B5EF4-FFF2-40B4-BE49-F238E27FC236}">
                <a16:creationId xmlns:a16="http://schemas.microsoft.com/office/drawing/2014/main" id="{D6E8E05A-59AB-47FD-81F6-7E5BD809A941}"/>
              </a:ext>
            </a:extLst>
          </p:cNvPr>
          <p:cNvGrpSpPr/>
          <p:nvPr/>
        </p:nvGrpSpPr>
        <p:grpSpPr>
          <a:xfrm>
            <a:off x="-36684" y="5840481"/>
            <a:ext cx="12228684" cy="1086465"/>
            <a:chOff x="-36684" y="5846980"/>
            <a:chExt cx="12228684" cy="1086465"/>
          </a:xfrm>
        </p:grpSpPr>
        <p:sp>
          <p:nvSpPr>
            <p:cNvPr id="5" name="Dikdörtgen 5">
              <a:extLst>
                <a:ext uri="{FF2B5EF4-FFF2-40B4-BE49-F238E27FC236}">
                  <a16:creationId xmlns:a16="http://schemas.microsoft.com/office/drawing/2014/main" id="{03F6A8A7-0313-452B-BAEB-DA2706E65B6D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/>
                  <a:cs typeface="Times New Roman"/>
                </a:rPr>
                <a:t>NSF REU Research Experience on Internet of Things 2022</a:t>
              </a:r>
              <a:endParaRPr lang="en-US" sz="2000">
                <a:solidFill>
                  <a:schemeClr val="tx1"/>
                </a:solidFill>
                <a:latin typeface="Helvetica Neue" panose="02000503000000020004"/>
                <a:cs typeface="Times New Roman" panose="02020603050405020304" pitchFamily="18" charset="0"/>
              </a:endParaRPr>
            </a:p>
          </p:txBody>
        </p:sp>
        <p:pic>
          <p:nvPicPr>
            <p:cNvPr id="6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4ACC4F97-9417-4603-8011-C8D8BF847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7" name="Resim 9">
              <a:extLst>
                <a:ext uri="{FF2B5EF4-FFF2-40B4-BE49-F238E27FC236}">
                  <a16:creationId xmlns:a16="http://schemas.microsoft.com/office/drawing/2014/main" id="{DB8776E3-DE71-4D10-8625-B1B5FC2DC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13DD3F91-020A-269B-B5A0-EF227EC8C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965" y="2621210"/>
            <a:ext cx="9343855" cy="37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5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D3C8F-3185-4814-9A6D-52C7975D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2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>
                <a:latin typeface="Helvetica Neue"/>
              </a:rPr>
              <a:t>Accomplishments </a:t>
            </a:r>
          </a:p>
        </p:txBody>
      </p:sp>
      <p:grpSp>
        <p:nvGrpSpPr>
          <p:cNvPr id="4" name="Grup 1">
            <a:extLst>
              <a:ext uri="{FF2B5EF4-FFF2-40B4-BE49-F238E27FC236}">
                <a16:creationId xmlns:a16="http://schemas.microsoft.com/office/drawing/2014/main" id="{D6E8E05A-59AB-47FD-81F6-7E5BD809A941}"/>
              </a:ext>
            </a:extLst>
          </p:cNvPr>
          <p:cNvGrpSpPr/>
          <p:nvPr/>
        </p:nvGrpSpPr>
        <p:grpSpPr>
          <a:xfrm>
            <a:off x="-36684" y="5840481"/>
            <a:ext cx="12228684" cy="1086465"/>
            <a:chOff x="-36684" y="5846980"/>
            <a:chExt cx="12228684" cy="1086465"/>
          </a:xfrm>
        </p:grpSpPr>
        <p:sp>
          <p:nvSpPr>
            <p:cNvPr id="5" name="Dikdörtgen 5">
              <a:extLst>
                <a:ext uri="{FF2B5EF4-FFF2-40B4-BE49-F238E27FC236}">
                  <a16:creationId xmlns:a16="http://schemas.microsoft.com/office/drawing/2014/main" id="{03F6A8A7-0313-452B-BAEB-DA2706E65B6D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/>
                  <a:cs typeface="Times New Roman"/>
                </a:rPr>
                <a:t>NSF REU Research Experience on Internet of Things 2022</a:t>
              </a:r>
              <a:endParaRPr lang="en-US" sz="2000">
                <a:solidFill>
                  <a:schemeClr val="tx1"/>
                </a:solidFill>
                <a:latin typeface="Helvetica Neue" panose="02000503000000020004"/>
                <a:cs typeface="Times New Roman" panose="02020603050405020304" pitchFamily="18" charset="0"/>
              </a:endParaRPr>
            </a:p>
          </p:txBody>
        </p:sp>
        <p:pic>
          <p:nvPicPr>
            <p:cNvPr id="6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4ACC4F97-9417-4603-8011-C8D8BF847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7" name="Resim 9">
              <a:extLst>
                <a:ext uri="{FF2B5EF4-FFF2-40B4-BE49-F238E27FC236}">
                  <a16:creationId xmlns:a16="http://schemas.microsoft.com/office/drawing/2014/main" id="{DB8776E3-DE71-4D10-8625-B1B5FC2DC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361DD02E-6D2D-331B-A585-455123B7E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308" y="1205799"/>
            <a:ext cx="8564525" cy="4969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88D78F-0074-032F-C640-9FA55CCB5B1A}"/>
              </a:ext>
            </a:extLst>
          </p:cNvPr>
          <p:cNvSpPr/>
          <p:nvPr/>
        </p:nvSpPr>
        <p:spPr>
          <a:xfrm>
            <a:off x="4444410" y="3352471"/>
            <a:ext cx="1265273" cy="172151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3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D3C8F-3185-4814-9A6D-52C7975D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23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>
                <a:latin typeface="Helvetica Neue"/>
              </a:rPr>
              <a:t>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36D3B-44FB-48F5-8C15-EBE2786C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13" y="1042802"/>
            <a:ext cx="10421687" cy="20652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>
                <a:latin typeface="Helvetica Neue"/>
                <a:cs typeface="Calibri"/>
              </a:rPr>
              <a:t>Read about possible 3D object detection methods that could be used</a:t>
            </a:r>
          </a:p>
          <a:p>
            <a:pPr lvl="1"/>
            <a:r>
              <a:rPr lang="en-US" sz="2600">
                <a:latin typeface="Helvetica Neue"/>
                <a:cs typeface="Calibri"/>
              </a:rPr>
              <a:t>Narrowed it down to two methods: Vote3Deep and </a:t>
            </a:r>
            <a:r>
              <a:rPr lang="en-US" sz="2600" err="1">
                <a:latin typeface="Helvetica Neue"/>
                <a:cs typeface="Calibri"/>
              </a:rPr>
              <a:t>HotSpotNet</a:t>
            </a:r>
            <a:endParaRPr lang="en-US" sz="2600">
              <a:latin typeface="Helvetica Neue"/>
              <a:cs typeface="Calibri"/>
            </a:endParaRPr>
          </a:p>
          <a:p>
            <a:endParaRPr lang="en-US">
              <a:latin typeface="Helvetica Neue"/>
              <a:cs typeface="Calibri"/>
            </a:endParaRPr>
          </a:p>
        </p:txBody>
      </p:sp>
      <p:grpSp>
        <p:nvGrpSpPr>
          <p:cNvPr id="4" name="Grup 1">
            <a:extLst>
              <a:ext uri="{FF2B5EF4-FFF2-40B4-BE49-F238E27FC236}">
                <a16:creationId xmlns:a16="http://schemas.microsoft.com/office/drawing/2014/main" id="{D6E8E05A-59AB-47FD-81F6-7E5BD809A941}"/>
              </a:ext>
            </a:extLst>
          </p:cNvPr>
          <p:cNvGrpSpPr/>
          <p:nvPr/>
        </p:nvGrpSpPr>
        <p:grpSpPr>
          <a:xfrm>
            <a:off x="-36684" y="5840481"/>
            <a:ext cx="12228684" cy="1086465"/>
            <a:chOff x="-36684" y="5846980"/>
            <a:chExt cx="12228684" cy="1086465"/>
          </a:xfrm>
        </p:grpSpPr>
        <p:sp>
          <p:nvSpPr>
            <p:cNvPr id="5" name="Dikdörtgen 5">
              <a:extLst>
                <a:ext uri="{FF2B5EF4-FFF2-40B4-BE49-F238E27FC236}">
                  <a16:creationId xmlns:a16="http://schemas.microsoft.com/office/drawing/2014/main" id="{03F6A8A7-0313-452B-BAEB-DA2706E65B6D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/>
                  <a:cs typeface="Times New Roman"/>
                </a:rPr>
                <a:t>NSF REU Research Experience on Internet of Things 2022</a:t>
              </a:r>
              <a:endParaRPr lang="en-US" sz="2000">
                <a:solidFill>
                  <a:schemeClr val="tx1"/>
                </a:solidFill>
                <a:latin typeface="Helvetica Neue" panose="02000503000000020004"/>
                <a:cs typeface="Times New Roman" panose="02020603050405020304" pitchFamily="18" charset="0"/>
              </a:endParaRPr>
            </a:p>
          </p:txBody>
        </p:sp>
        <p:pic>
          <p:nvPicPr>
            <p:cNvPr id="6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4ACC4F97-9417-4603-8011-C8D8BF847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7" name="Resim 9">
              <a:extLst>
                <a:ext uri="{FF2B5EF4-FFF2-40B4-BE49-F238E27FC236}">
                  <a16:creationId xmlns:a16="http://schemas.microsoft.com/office/drawing/2014/main" id="{DB8776E3-DE71-4D10-8625-B1B5FC2DC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DF09449-0B6A-4C7F-92CB-00CCA7546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1858780"/>
            <a:ext cx="10648506" cy="39093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774DAC-93BC-40BC-9A39-E2C79BB89BF6}"/>
              </a:ext>
            </a:extLst>
          </p:cNvPr>
          <p:cNvSpPr/>
          <p:nvPr/>
        </p:nvSpPr>
        <p:spPr>
          <a:xfrm>
            <a:off x="705294" y="3104378"/>
            <a:ext cx="10426994" cy="12785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1D215-4CD2-43D7-935A-D9B421C00122}"/>
              </a:ext>
            </a:extLst>
          </p:cNvPr>
          <p:cNvSpPr/>
          <p:nvPr/>
        </p:nvSpPr>
        <p:spPr>
          <a:xfrm>
            <a:off x="705294" y="4920686"/>
            <a:ext cx="10426994" cy="12785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2742FE-E27E-602D-FF75-22FCCB707CA0}"/>
              </a:ext>
            </a:extLst>
          </p:cNvPr>
          <p:cNvSpPr/>
          <p:nvPr/>
        </p:nvSpPr>
        <p:spPr>
          <a:xfrm>
            <a:off x="4027968" y="2501866"/>
            <a:ext cx="653901" cy="14557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2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E7AC-9072-4672-9454-11A998A8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5079"/>
            <a:ext cx="10515600" cy="834088"/>
          </a:xfrm>
        </p:spPr>
        <p:txBody>
          <a:bodyPr>
            <a:normAutofit/>
          </a:bodyPr>
          <a:lstStyle/>
          <a:p>
            <a:r>
              <a:rPr lang="en-US" sz="3000" b="1">
                <a:latin typeface="Helvetica Neue" panose="02000503000000020004"/>
              </a:rPr>
              <a:t>Problems &amp;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4995C-9EB4-4631-88E5-FF4E923B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244"/>
            <a:ext cx="10515600" cy="16977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43560" lvl="1" indent="-342900"/>
            <a:r>
              <a:rPr lang="en-US" sz="2600">
                <a:latin typeface="Helvetica Neue" panose="02000503000000020004"/>
              </a:rPr>
              <a:t>We faced scheduling conflicts with our research team.</a:t>
            </a:r>
          </a:p>
          <a:p>
            <a:pPr marL="1000760" lvl="2" indent="-342900"/>
            <a:r>
              <a:rPr lang="en-US" sz="2600">
                <a:latin typeface="Helvetica Neue" panose="02000503000000020004"/>
              </a:rPr>
              <a:t>This issue was resolved by condensing our several weekly scheduled meetings into one meeting to better accommodate our REU scheduled events.</a:t>
            </a:r>
          </a:p>
        </p:txBody>
      </p:sp>
      <p:grpSp>
        <p:nvGrpSpPr>
          <p:cNvPr id="4" name="Grup 1">
            <a:extLst>
              <a:ext uri="{FF2B5EF4-FFF2-40B4-BE49-F238E27FC236}">
                <a16:creationId xmlns:a16="http://schemas.microsoft.com/office/drawing/2014/main" id="{2CAD072F-3173-429F-BC7A-D99A2B260AE4}"/>
              </a:ext>
            </a:extLst>
          </p:cNvPr>
          <p:cNvGrpSpPr/>
          <p:nvPr/>
        </p:nvGrpSpPr>
        <p:grpSpPr>
          <a:xfrm>
            <a:off x="-36684" y="5840481"/>
            <a:ext cx="12228684" cy="1086465"/>
            <a:chOff x="-36684" y="5846980"/>
            <a:chExt cx="12228684" cy="1086465"/>
          </a:xfrm>
        </p:grpSpPr>
        <p:sp>
          <p:nvSpPr>
            <p:cNvPr id="5" name="Dikdörtgen 5">
              <a:extLst>
                <a:ext uri="{FF2B5EF4-FFF2-40B4-BE49-F238E27FC236}">
                  <a16:creationId xmlns:a16="http://schemas.microsoft.com/office/drawing/2014/main" id="{692DED78-B02A-4DA9-B346-FC7850CA8B37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/>
                  <a:cs typeface="Times New Roman"/>
                </a:rPr>
                <a:t>NSF REU Research Experience on Internet of Things 2022</a:t>
              </a:r>
              <a:endParaRPr lang="en-US" sz="2000">
                <a:solidFill>
                  <a:schemeClr val="tx1"/>
                </a:solidFill>
                <a:latin typeface="Helvetica Neue" panose="02000503000000020004"/>
                <a:cs typeface="Times New Roman" panose="02020603050405020304" pitchFamily="18" charset="0"/>
              </a:endParaRPr>
            </a:p>
          </p:txBody>
        </p:sp>
        <p:pic>
          <p:nvPicPr>
            <p:cNvPr id="6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235DF64A-53CC-452F-9B1D-1A4806EEF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7" name="Resim 9">
              <a:extLst>
                <a:ext uri="{FF2B5EF4-FFF2-40B4-BE49-F238E27FC236}">
                  <a16:creationId xmlns:a16="http://schemas.microsoft.com/office/drawing/2014/main" id="{AC8ADB51-9D2C-4FF2-AB38-947B3100A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AA21463-2B48-41FE-ACC2-74011B1940F4}"/>
              </a:ext>
            </a:extLst>
          </p:cNvPr>
          <p:cNvSpPr txBox="1">
            <a:spLocks/>
          </p:cNvSpPr>
          <p:nvPr/>
        </p:nvSpPr>
        <p:spPr>
          <a:xfrm>
            <a:off x="838200" y="3828642"/>
            <a:ext cx="10515600" cy="83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atin typeface="Helvetica Neue" panose="02000503000000020004"/>
              </a:rPr>
              <a:t>Plans For Next Week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729B25-0408-4E8F-BE0F-8DF0B329C206}"/>
              </a:ext>
            </a:extLst>
          </p:cNvPr>
          <p:cNvSpPr txBox="1">
            <a:spLocks/>
          </p:cNvSpPr>
          <p:nvPr/>
        </p:nvSpPr>
        <p:spPr>
          <a:xfrm>
            <a:off x="838200" y="4688808"/>
            <a:ext cx="10515600" cy="62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3560" lvl="1" indent="-342900"/>
            <a:r>
              <a:rPr lang="en-US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Potentially confirm our project topic and start implementation.  </a:t>
            </a:r>
          </a:p>
        </p:txBody>
      </p:sp>
    </p:spTree>
    <p:extLst>
      <p:ext uri="{BB962C8B-B14F-4D97-AF65-F5344CB8AC3E}">
        <p14:creationId xmlns:p14="http://schemas.microsoft.com/office/powerpoint/2010/main" val="209660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6DD4F714B89B49A1FFA3C95CEEF1DB" ma:contentTypeVersion="7" ma:contentTypeDescription="Create a new document." ma:contentTypeScope="" ma:versionID="924fdd209e381a04fd0debc020a54ef9">
  <xsd:schema xmlns:xsd="http://www.w3.org/2001/XMLSchema" xmlns:xs="http://www.w3.org/2001/XMLSchema" xmlns:p="http://schemas.microsoft.com/office/2006/metadata/properties" xmlns:ns3="b94dd94e-33be-4d9a-ae6a-e31ff6f50bc7" xmlns:ns4="8100af77-abe3-4d8d-b1d8-52fe661bc54b" targetNamespace="http://schemas.microsoft.com/office/2006/metadata/properties" ma:root="true" ma:fieldsID="5a131bf43b1d53be68a6bfcf04995642" ns3:_="" ns4:_="">
    <xsd:import namespace="b94dd94e-33be-4d9a-ae6a-e31ff6f50bc7"/>
    <xsd:import namespace="8100af77-abe3-4d8d-b1d8-52fe661bc5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dd94e-33be-4d9a-ae6a-e31ff6f50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0af77-abe3-4d8d-b1d8-52fe661bc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1648CF-DACC-4338-AB75-89EEC9FE6ABC}">
  <ds:schemaRefs>
    <ds:schemaRef ds:uri="8100af77-abe3-4d8d-b1d8-52fe661bc54b"/>
    <ds:schemaRef ds:uri="b94dd94e-33be-4d9a-ae6a-e31ff6f50b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23724D-64E8-4189-9542-82C9D1808A73}">
  <ds:schemaRefs>
    <ds:schemaRef ds:uri="8100af77-abe3-4d8d-b1d8-52fe661bc54b"/>
    <ds:schemaRef ds:uri="b94dd94e-33be-4d9a-ae6a-e31ff6f50b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172DAB-9E03-4428-B1A2-DEBBFDC90C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Teması</vt:lpstr>
      <vt:lpstr>PowerPoint Presentation</vt:lpstr>
      <vt:lpstr>Accomplishments</vt:lpstr>
      <vt:lpstr>Accomplishments </vt:lpstr>
      <vt:lpstr>Accomplishments</vt:lpstr>
      <vt:lpstr>Problems &amp;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Kara</dc:creator>
  <cp:revision>1</cp:revision>
  <dcterms:created xsi:type="dcterms:W3CDTF">2021-05-16T03:04:08Z</dcterms:created>
  <dcterms:modified xsi:type="dcterms:W3CDTF">2022-05-26T15:58:14Z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0x010100056DD4F714B89B49A1FFA3C95CEEF1DB</vt:lpwstr>
  </property>
</Properties>
</file>