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htjPxRB9ieTJPAlU5ey0OQeupP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3" Type="http://customschemas.google.com/relationships/presentationmetadata" Target="meta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383e26b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3383e26b2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531a015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13531a01571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531a015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13531a0157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383e26b2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13383e26b29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g13383e26b29_0_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85" name="Google Shape;85;g13383e26b29_0_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6" name="Google Shape;86;g13383e26b29_0_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g13383e26b29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g13383e26b29_0_5"/>
          <p:cNvSpPr txBox="1"/>
          <p:nvPr>
            <p:ph type="ctrTitle"/>
          </p:nvPr>
        </p:nvSpPr>
        <p:spPr>
          <a:xfrm>
            <a:off x="1524000" y="74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/>
              <a:t>Project 8</a:t>
            </a:r>
            <a:r>
              <a:rPr lang="en-US"/>
              <a:t>: Privacy aware health monitoring for the elderly</a:t>
            </a:r>
            <a:endParaRPr/>
          </a:p>
        </p:txBody>
      </p:sp>
      <p:sp>
        <p:nvSpPr>
          <p:cNvPr id="89" name="Google Shape;89;g13383e26b29_0_5"/>
          <p:cNvSpPr txBox="1"/>
          <p:nvPr>
            <p:ph idx="1" type="subTitle"/>
          </p:nvPr>
        </p:nvSpPr>
        <p:spPr>
          <a:xfrm>
            <a:off x="1523988" y="38506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REU Students: </a:t>
            </a:r>
            <a:r>
              <a:rPr b="1" lang="en-US"/>
              <a:t>Chris Gittings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Faculty mentor(s): </a:t>
            </a:r>
            <a:r>
              <a:rPr b="1" lang="en-US"/>
              <a:t>Ladislau Bölöni and Damla Turgut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Week #8</a:t>
            </a:r>
            <a:r>
              <a:rPr lang="en-US"/>
              <a:t> (July 5  – July 8, 2022)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531a01571_0_11"/>
          <p:cNvSpPr txBox="1"/>
          <p:nvPr/>
        </p:nvSpPr>
        <p:spPr>
          <a:xfrm>
            <a:off x="1080826" y="201125"/>
            <a:ext cx="8908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13531a01571_0_11"/>
          <p:cNvSpPr txBox="1"/>
          <p:nvPr/>
        </p:nvSpPr>
        <p:spPr>
          <a:xfrm>
            <a:off x="1045575" y="1541900"/>
            <a:ext cx="8978700" cy="43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Finalized Poster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Wrote Script for Poster Presentation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Practiced Presentation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Program Events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6" name="Google Shape;96;g13531a01571_0_11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7" name="Google Shape;97;g13531a01571_0_1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8" name="Google Shape;98;g13531a01571_0_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g13531a01571_0_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g13531a01571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400" y="1806200"/>
            <a:ext cx="4752701" cy="35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531a01571_0_0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Challenges &amp; Approaches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g13531a01571_0_0"/>
          <p:cNvSpPr txBox="1"/>
          <p:nvPr/>
        </p:nvSpPr>
        <p:spPr>
          <a:xfrm>
            <a:off x="1080825" y="2020675"/>
            <a:ext cx="9818700" cy="4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</a:t>
            </a:r>
            <a:endParaRPr b="1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Presentation skills insufficient and script not yet learned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endParaRPr b="1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Practice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7" name="Google Shape;107;g13531a01571_0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8" name="Google Shape;108;g13531a01571_0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9" name="Google Shape;109;g13531a01571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g13531a01571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g13531a01571_0_0"/>
          <p:cNvPicPr preferRelativeResize="0"/>
          <p:nvPr/>
        </p:nvPicPr>
        <p:blipFill rotWithShape="1">
          <a:blip r:embed="rId5">
            <a:alphaModFix/>
          </a:blip>
          <a:srcRect b="0" l="0" r="0" t="1039"/>
          <a:stretch/>
        </p:blipFill>
        <p:spPr>
          <a:xfrm>
            <a:off x="8249450" y="2488288"/>
            <a:ext cx="2515600" cy="18814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680000" dist="1333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383e26b29_0_28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</a:t>
            </a: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The Future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13383e26b29_0_28"/>
          <p:cNvSpPr txBox="1"/>
          <p:nvPr/>
        </p:nvSpPr>
        <p:spPr>
          <a:xfrm>
            <a:off x="1080825" y="1682925"/>
            <a:ext cx="89787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 Poster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(Hopefully) Publish a Paper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 updating Overleaf document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more encoders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hyperparameters of prediction layer of model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Draft Research Paper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Edit, revise, get feedback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Paper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8" name="Google Shape;118;g13383e26b29_0_28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9" name="Google Shape;119;g13383e26b29_0_2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20" name="Google Shape;120;g13383e26b29_0_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13383e26b29_0_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g13383e26b29_0_28"/>
          <p:cNvPicPr preferRelativeResize="0"/>
          <p:nvPr/>
        </p:nvPicPr>
        <p:blipFill rotWithShape="1">
          <a:blip r:embed="rId5">
            <a:alphaModFix/>
          </a:blip>
          <a:srcRect b="14280" l="0" r="0" t="0"/>
          <a:stretch/>
        </p:blipFill>
        <p:spPr>
          <a:xfrm>
            <a:off x="7818875" y="2540000"/>
            <a:ext cx="2385075" cy="20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