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6858000" cx="12192000"/>
  <p:notesSz cx="6858000" cy="9144000"/>
  <p:embeddedFontLst>
    <p:embeddedFont>
      <p:font typeface="Helvetica Neue"/>
      <p:regular r:id="rId6"/>
      <p:bold r:id="rId7"/>
      <p:italic r:id="rId8"/>
      <p:boldItalic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0" roundtripDataSignature="AMtx7mhs4gPR5wmExp0ouwaloDUv5lhr0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customschemas.google.com/relationships/presentationmetadata" Target="metadata"/><Relationship Id="rId9" Type="http://schemas.openxmlformats.org/officeDocument/2006/relationships/font" Target="fonts/HelveticaNeue-boldItalic.fntdata"/><Relationship Id="rId5" Type="http://schemas.openxmlformats.org/officeDocument/2006/relationships/slide" Target="slides/slide1.xml"/><Relationship Id="rId6" Type="http://schemas.openxmlformats.org/officeDocument/2006/relationships/font" Target="fonts/HelveticaNeue-regular.fntdata"/><Relationship Id="rId7" Type="http://schemas.openxmlformats.org/officeDocument/2006/relationships/font" Target="fonts/HelveticaNeue-bold.fntdata"/><Relationship Id="rId8" Type="http://schemas.openxmlformats.org/officeDocument/2006/relationships/font" Target="fonts/HelveticaNeue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Dikey Metin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 Bilgisi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080816" y="201117"/>
            <a:ext cx="8421385" cy="1693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 8: </a:t>
            </a:r>
            <a:r>
              <a:rPr b="1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Privacy aware health monitoring for the elderly</a:t>
            </a:r>
            <a:b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REU Students: </a:t>
            </a:r>
            <a:r>
              <a:rPr b="1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Chris Gittings</a:t>
            </a:r>
            <a:b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Faculty mentor(s):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Ladislau Bölöni and Damla Turgut</a:t>
            </a:r>
            <a:endParaRPr b="1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1007450" y="1984350"/>
            <a:ext cx="9765300" cy="43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10000"/>
          </a:bodyPr>
          <a:lstStyle/>
          <a:p>
            <a:pPr indent="0" lvl="1" marL="20116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Week #</a:t>
            </a:r>
            <a:r>
              <a:rPr b="1" lang="en-US" sz="180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b="1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(May </a:t>
            </a:r>
            <a:r>
              <a:rPr b="1" lang="en-US" sz="1800">
                <a:latin typeface="Helvetica Neue"/>
                <a:ea typeface="Helvetica Neue"/>
                <a:cs typeface="Helvetica Neue"/>
                <a:sym typeface="Helvetica Neue"/>
              </a:rPr>
              <a:t>30</a:t>
            </a:r>
            <a:r>
              <a:rPr b="1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– </a:t>
            </a:r>
            <a:r>
              <a:rPr b="1" lang="en-US" sz="1800">
                <a:latin typeface="Helvetica Neue"/>
                <a:ea typeface="Helvetica Neue"/>
                <a:cs typeface="Helvetica Neue"/>
                <a:sym typeface="Helvetica Neue"/>
              </a:rPr>
              <a:t>July 3</a:t>
            </a:r>
            <a:r>
              <a:rPr b="1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2022)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20116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Accomplishments</a:t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74307" lvl="1" marL="38404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◦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Continued to explore existing literature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74307" lvl="1" marL="38404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Helvetica Neue"/>
              <a:buChar char="◦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Discussed goals and direction of project with mentors</a:t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&amp; Solutions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4307" lvl="1" marL="38404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◦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Little</a:t>
            </a:r>
            <a:r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pre-existing knowledge of this field, which was addressed by reading and taking notes on of scientific articles</a:t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74307" lvl="1" marL="38404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Helvetica Neue"/>
              <a:buChar char="◦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Prepared to begin programming, but unclear about the current direction of the project, addressed by a discussion with faculty mentors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Plans for next week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4307" lvl="1" marL="38404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◦"/>
            </a:pPr>
            <a:r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Further discuss the project’s </a:t>
            </a: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trajectory</a:t>
            </a:r>
            <a:r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to determine how to </a:t>
            </a: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continue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experiment</a:t>
            </a: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 and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cod</a:t>
            </a: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74307" lvl="1" marL="38404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Helvetica Neue"/>
              <a:buChar char="◦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Obtain necessary libraries and equipment for the experiment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74307" lvl="1" marL="38404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Helvetica Neue"/>
              <a:buChar char="◦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Begin programming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86" name="Google Shape;86;p1"/>
          <p:cNvGrpSpPr/>
          <p:nvPr/>
        </p:nvGrpSpPr>
        <p:grpSpPr>
          <a:xfrm>
            <a:off x="-36684" y="5846980"/>
            <a:ext cx="12228684" cy="1086465"/>
            <a:chOff x="-36684" y="5846980"/>
            <a:chExt cx="12228684" cy="1086465"/>
          </a:xfrm>
        </p:grpSpPr>
        <p:sp>
          <p:nvSpPr>
            <p:cNvPr id="87" name="Google Shape;87;p1"/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metin, ulaşım, tekerlek içeren bir resim&#10;&#10;Açıklama otomatik olarak oluşturuldu" id="88" name="Google Shape;88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2021-05-16T03:04:08Z</dcterms:created>
  <dc:creator>Kara</dc:creator>
</cp:coreProperties>
</file>