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Helvetica Neue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gSNFWrEBEfUsfU/SGzf4x2lxBh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HelveticaNeue-regular.fntdata"/><Relationship Id="rId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3882b963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133882b9633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d6e48c03c_0_202"/>
          <p:cNvSpPr/>
          <p:nvPr/>
        </p:nvSpPr>
        <p:spPr>
          <a:xfrm>
            <a:off x="0" y="5"/>
            <a:ext cx="12193016" cy="6857594"/>
          </a:xfrm>
          <a:custGeom>
            <a:rect b="b" l="l" r="r" t="t"/>
            <a:pathLst>
              <a:path extrusionOk="0" h="1948180" w="3463925">
                <a:moveTo>
                  <a:pt x="1400810" y="701040"/>
                </a:moveTo>
                <a:cubicBezTo>
                  <a:pt x="1554480" y="628015"/>
                  <a:pt x="1735455" y="576580"/>
                  <a:pt x="1906905" y="509905"/>
                </a:cubicBezTo>
                <a:cubicBezTo>
                  <a:pt x="2207260" y="390525"/>
                  <a:pt x="2476500" y="236220"/>
                  <a:pt x="2668270" y="7620"/>
                </a:cubicBezTo>
                <a:cubicBezTo>
                  <a:pt x="2670810" y="5080"/>
                  <a:pt x="2672715" y="2540"/>
                  <a:pt x="2674620" y="0"/>
                </a:cubicBezTo>
                <a:lnTo>
                  <a:pt x="2669540" y="0"/>
                </a:lnTo>
                <a:cubicBezTo>
                  <a:pt x="2609215" y="73660"/>
                  <a:pt x="2535555" y="144145"/>
                  <a:pt x="2451100" y="208915"/>
                </a:cubicBezTo>
                <a:cubicBezTo>
                  <a:pt x="2219960" y="386715"/>
                  <a:pt x="1948815" y="499110"/>
                  <a:pt x="1618615" y="607695"/>
                </a:cubicBezTo>
                <a:cubicBezTo>
                  <a:pt x="981710" y="837565"/>
                  <a:pt x="421005" y="1278890"/>
                  <a:pt x="268605" y="1948180"/>
                </a:cubicBezTo>
                <a:lnTo>
                  <a:pt x="272415" y="1948180"/>
                </a:lnTo>
                <a:cubicBezTo>
                  <a:pt x="280670" y="1909445"/>
                  <a:pt x="292735" y="1861820"/>
                  <a:pt x="310515" y="1808480"/>
                </a:cubicBezTo>
                <a:cubicBezTo>
                  <a:pt x="487045" y="1278255"/>
                  <a:pt x="922020" y="916305"/>
                  <a:pt x="1400810" y="701040"/>
                </a:cubicBezTo>
                <a:close/>
                <a:moveTo>
                  <a:pt x="1494790" y="636905"/>
                </a:moveTo>
                <a:cubicBezTo>
                  <a:pt x="1871980" y="502285"/>
                  <a:pt x="2175510" y="288290"/>
                  <a:pt x="2399030" y="0"/>
                </a:cubicBezTo>
                <a:lnTo>
                  <a:pt x="2394585" y="0"/>
                </a:lnTo>
                <a:cubicBezTo>
                  <a:pt x="2171700" y="286385"/>
                  <a:pt x="1869440" y="499110"/>
                  <a:pt x="1493520" y="633095"/>
                </a:cubicBezTo>
                <a:cubicBezTo>
                  <a:pt x="1238250" y="723265"/>
                  <a:pt x="1012825" y="842010"/>
                  <a:pt x="822325" y="985520"/>
                </a:cubicBezTo>
                <a:cubicBezTo>
                  <a:pt x="664845" y="1104900"/>
                  <a:pt x="530225" y="1242695"/>
                  <a:pt x="421005" y="1395730"/>
                </a:cubicBezTo>
                <a:cubicBezTo>
                  <a:pt x="338455" y="1512570"/>
                  <a:pt x="269875" y="1638300"/>
                  <a:pt x="218440" y="1769745"/>
                </a:cubicBezTo>
                <a:cubicBezTo>
                  <a:pt x="191135" y="1839595"/>
                  <a:pt x="172720" y="1899920"/>
                  <a:pt x="159385" y="1947545"/>
                </a:cubicBezTo>
                <a:lnTo>
                  <a:pt x="163195" y="1947545"/>
                </a:lnTo>
                <a:cubicBezTo>
                  <a:pt x="196215" y="1826895"/>
                  <a:pt x="266700" y="1619250"/>
                  <a:pt x="424180" y="1397635"/>
                </a:cubicBezTo>
                <a:cubicBezTo>
                  <a:pt x="666115" y="1057910"/>
                  <a:pt x="1026160" y="802005"/>
                  <a:pt x="1494790" y="636905"/>
                </a:cubicBezTo>
                <a:close/>
                <a:moveTo>
                  <a:pt x="1416050" y="729615"/>
                </a:moveTo>
                <a:cubicBezTo>
                  <a:pt x="1593215" y="650875"/>
                  <a:pt x="1811655" y="605155"/>
                  <a:pt x="2009775" y="538480"/>
                </a:cubicBezTo>
                <a:cubicBezTo>
                  <a:pt x="2341245" y="423545"/>
                  <a:pt x="2634615" y="259080"/>
                  <a:pt x="2834005" y="635"/>
                </a:cubicBezTo>
                <a:cubicBezTo>
                  <a:pt x="2834005" y="635"/>
                  <a:pt x="2834640" y="0"/>
                  <a:pt x="2834640" y="0"/>
                </a:cubicBezTo>
                <a:lnTo>
                  <a:pt x="2825115" y="0"/>
                </a:lnTo>
                <a:cubicBezTo>
                  <a:pt x="2410460" y="525780"/>
                  <a:pt x="1717675" y="580390"/>
                  <a:pt x="1426210" y="717550"/>
                </a:cubicBezTo>
                <a:cubicBezTo>
                  <a:pt x="884555" y="936625"/>
                  <a:pt x="456565" y="1348740"/>
                  <a:pt x="371475" y="1932940"/>
                </a:cubicBezTo>
                <a:cubicBezTo>
                  <a:pt x="370205" y="1938655"/>
                  <a:pt x="369570" y="1943735"/>
                  <a:pt x="369570" y="1947545"/>
                </a:cubicBezTo>
                <a:lnTo>
                  <a:pt x="377190" y="1947545"/>
                </a:lnTo>
                <a:cubicBezTo>
                  <a:pt x="380365" y="1931670"/>
                  <a:pt x="380365" y="1910080"/>
                  <a:pt x="385445" y="1891030"/>
                </a:cubicBezTo>
                <a:cubicBezTo>
                  <a:pt x="487680" y="1321435"/>
                  <a:pt x="912495" y="936625"/>
                  <a:pt x="1416050" y="729615"/>
                </a:cubicBezTo>
                <a:close/>
                <a:moveTo>
                  <a:pt x="1200785" y="669925"/>
                </a:moveTo>
                <a:cubicBezTo>
                  <a:pt x="1520190" y="516890"/>
                  <a:pt x="1812290" y="278130"/>
                  <a:pt x="2011680" y="635"/>
                </a:cubicBezTo>
                <a:lnTo>
                  <a:pt x="2011045" y="635"/>
                </a:lnTo>
                <a:cubicBezTo>
                  <a:pt x="1823720" y="238760"/>
                  <a:pt x="1636395" y="414020"/>
                  <a:pt x="1387475" y="565150"/>
                </a:cubicBezTo>
                <a:cubicBezTo>
                  <a:pt x="1294765" y="623570"/>
                  <a:pt x="1196975" y="664210"/>
                  <a:pt x="1043940" y="747395"/>
                </a:cubicBezTo>
                <a:cubicBezTo>
                  <a:pt x="408940" y="1102995"/>
                  <a:pt x="117475" y="1584960"/>
                  <a:pt x="635" y="1842135"/>
                </a:cubicBezTo>
                <a:lnTo>
                  <a:pt x="635" y="1845945"/>
                </a:lnTo>
                <a:cubicBezTo>
                  <a:pt x="143510" y="1553210"/>
                  <a:pt x="460375" y="1025525"/>
                  <a:pt x="1200785" y="669925"/>
                </a:cubicBezTo>
                <a:close/>
                <a:moveTo>
                  <a:pt x="1085215" y="777240"/>
                </a:moveTo>
                <a:cubicBezTo>
                  <a:pt x="1220470" y="701040"/>
                  <a:pt x="1378585" y="645795"/>
                  <a:pt x="1512570" y="577215"/>
                </a:cubicBezTo>
                <a:cubicBezTo>
                  <a:pt x="1786890" y="436245"/>
                  <a:pt x="2027555" y="239395"/>
                  <a:pt x="2205990" y="0"/>
                </a:cubicBezTo>
                <a:lnTo>
                  <a:pt x="2205355" y="0"/>
                </a:lnTo>
                <a:cubicBezTo>
                  <a:pt x="1725295" y="589280"/>
                  <a:pt x="1349375" y="606425"/>
                  <a:pt x="1010920" y="814705"/>
                </a:cubicBezTo>
                <a:cubicBezTo>
                  <a:pt x="555625" y="1078865"/>
                  <a:pt x="233680" y="1461135"/>
                  <a:pt x="65405" y="1915795"/>
                </a:cubicBezTo>
                <a:cubicBezTo>
                  <a:pt x="61595" y="1927860"/>
                  <a:pt x="56515" y="1939290"/>
                  <a:pt x="53340" y="1947545"/>
                </a:cubicBezTo>
                <a:lnTo>
                  <a:pt x="57785" y="1947545"/>
                </a:lnTo>
                <a:cubicBezTo>
                  <a:pt x="236855" y="1443990"/>
                  <a:pt x="591185" y="1043940"/>
                  <a:pt x="1085215" y="777240"/>
                </a:cubicBezTo>
                <a:close/>
                <a:moveTo>
                  <a:pt x="1537335" y="734060"/>
                </a:moveTo>
                <a:cubicBezTo>
                  <a:pt x="1670050" y="677545"/>
                  <a:pt x="1836420" y="636905"/>
                  <a:pt x="2004695" y="582295"/>
                </a:cubicBezTo>
                <a:cubicBezTo>
                  <a:pt x="2353310" y="463550"/>
                  <a:pt x="2665095" y="290195"/>
                  <a:pt x="2869565" y="13335"/>
                </a:cubicBezTo>
                <a:cubicBezTo>
                  <a:pt x="2872740" y="8890"/>
                  <a:pt x="2876550" y="3810"/>
                  <a:pt x="2879725" y="0"/>
                </a:cubicBezTo>
                <a:lnTo>
                  <a:pt x="2874645" y="0"/>
                </a:lnTo>
                <a:cubicBezTo>
                  <a:pt x="2872105" y="4445"/>
                  <a:pt x="2870200" y="8890"/>
                  <a:pt x="2866390" y="12065"/>
                </a:cubicBezTo>
                <a:cubicBezTo>
                  <a:pt x="2736215" y="193675"/>
                  <a:pt x="2529205" y="343535"/>
                  <a:pt x="2345055" y="436245"/>
                </a:cubicBezTo>
                <a:cubicBezTo>
                  <a:pt x="2165985" y="532130"/>
                  <a:pt x="1938655" y="601980"/>
                  <a:pt x="1710690" y="667385"/>
                </a:cubicBezTo>
                <a:cubicBezTo>
                  <a:pt x="1554480" y="717550"/>
                  <a:pt x="1412875" y="778510"/>
                  <a:pt x="1284605" y="849630"/>
                </a:cubicBezTo>
                <a:cubicBezTo>
                  <a:pt x="862330" y="1081405"/>
                  <a:pt x="559435" y="1460500"/>
                  <a:pt x="504825" y="1937385"/>
                </a:cubicBezTo>
                <a:cubicBezTo>
                  <a:pt x="504190" y="1941195"/>
                  <a:pt x="504190" y="1944370"/>
                  <a:pt x="503555" y="1947545"/>
                </a:cubicBezTo>
                <a:lnTo>
                  <a:pt x="507365" y="1947545"/>
                </a:lnTo>
                <a:cubicBezTo>
                  <a:pt x="508635" y="1932305"/>
                  <a:pt x="510540" y="1916430"/>
                  <a:pt x="513080" y="1898015"/>
                </a:cubicBezTo>
                <a:cubicBezTo>
                  <a:pt x="597535" y="1336675"/>
                  <a:pt x="1005840" y="945515"/>
                  <a:pt x="1537335" y="734060"/>
                </a:cubicBezTo>
                <a:close/>
                <a:moveTo>
                  <a:pt x="2145030" y="621030"/>
                </a:moveTo>
                <a:cubicBezTo>
                  <a:pt x="2531745" y="469265"/>
                  <a:pt x="2811145" y="259080"/>
                  <a:pt x="2966085" y="0"/>
                </a:cubicBezTo>
                <a:lnTo>
                  <a:pt x="2962910" y="0"/>
                </a:lnTo>
                <a:cubicBezTo>
                  <a:pt x="2948940" y="22225"/>
                  <a:pt x="2938145" y="38735"/>
                  <a:pt x="2925445" y="57150"/>
                </a:cubicBezTo>
                <a:cubicBezTo>
                  <a:pt x="2746375" y="311150"/>
                  <a:pt x="2455545" y="508635"/>
                  <a:pt x="2054225" y="650875"/>
                </a:cubicBezTo>
                <a:cubicBezTo>
                  <a:pt x="1846580" y="718185"/>
                  <a:pt x="1671320" y="774065"/>
                  <a:pt x="1514475" y="860425"/>
                </a:cubicBezTo>
                <a:cubicBezTo>
                  <a:pt x="1129030" y="1062990"/>
                  <a:pt x="827405" y="1400175"/>
                  <a:pt x="770255" y="1866900"/>
                </a:cubicBezTo>
                <a:cubicBezTo>
                  <a:pt x="768985" y="1880235"/>
                  <a:pt x="763270" y="1925955"/>
                  <a:pt x="763270" y="1947545"/>
                </a:cubicBezTo>
                <a:lnTo>
                  <a:pt x="767080" y="1947545"/>
                </a:lnTo>
                <a:cubicBezTo>
                  <a:pt x="776605" y="1826895"/>
                  <a:pt x="790575" y="1705610"/>
                  <a:pt x="864235" y="1530985"/>
                </a:cubicBezTo>
                <a:cubicBezTo>
                  <a:pt x="1170940" y="831215"/>
                  <a:pt x="1978025" y="701040"/>
                  <a:pt x="2145030" y="621030"/>
                </a:cubicBezTo>
                <a:close/>
                <a:moveTo>
                  <a:pt x="1287145" y="1104900"/>
                </a:moveTo>
                <a:cubicBezTo>
                  <a:pt x="1632585" y="795655"/>
                  <a:pt x="1962785" y="748030"/>
                  <a:pt x="2204085" y="642620"/>
                </a:cubicBezTo>
                <a:cubicBezTo>
                  <a:pt x="2520950" y="509905"/>
                  <a:pt x="2813050" y="320675"/>
                  <a:pt x="2994660" y="26670"/>
                </a:cubicBezTo>
                <a:cubicBezTo>
                  <a:pt x="3001010" y="16510"/>
                  <a:pt x="3006090" y="8255"/>
                  <a:pt x="3010535" y="0"/>
                </a:cubicBezTo>
                <a:lnTo>
                  <a:pt x="3006725" y="0"/>
                </a:lnTo>
                <a:cubicBezTo>
                  <a:pt x="2926715" y="133985"/>
                  <a:pt x="2829560" y="247650"/>
                  <a:pt x="2698750" y="353060"/>
                </a:cubicBezTo>
                <a:cubicBezTo>
                  <a:pt x="2287270" y="677545"/>
                  <a:pt x="1939925" y="702310"/>
                  <a:pt x="1651635" y="853440"/>
                </a:cubicBezTo>
                <a:cubicBezTo>
                  <a:pt x="1227455" y="1064260"/>
                  <a:pt x="924560" y="1421765"/>
                  <a:pt x="895985" y="1906905"/>
                </a:cubicBezTo>
                <a:cubicBezTo>
                  <a:pt x="895350" y="1915795"/>
                  <a:pt x="894715" y="1932940"/>
                  <a:pt x="894715" y="1947545"/>
                </a:cubicBezTo>
                <a:lnTo>
                  <a:pt x="898525" y="1947545"/>
                </a:lnTo>
                <a:cubicBezTo>
                  <a:pt x="903605" y="1631950"/>
                  <a:pt x="1039495" y="1331595"/>
                  <a:pt x="1287145" y="1104900"/>
                </a:cubicBezTo>
                <a:close/>
                <a:moveTo>
                  <a:pt x="1116965" y="1049655"/>
                </a:moveTo>
                <a:cubicBezTo>
                  <a:pt x="1315720" y="883920"/>
                  <a:pt x="1572260" y="755015"/>
                  <a:pt x="1880235" y="665480"/>
                </a:cubicBezTo>
                <a:cubicBezTo>
                  <a:pt x="2376805" y="521335"/>
                  <a:pt x="2727960" y="297180"/>
                  <a:pt x="2924175" y="0"/>
                </a:cubicBezTo>
                <a:lnTo>
                  <a:pt x="2919730" y="0"/>
                </a:lnTo>
                <a:cubicBezTo>
                  <a:pt x="2723515" y="295910"/>
                  <a:pt x="2373630" y="518795"/>
                  <a:pt x="1879600" y="662305"/>
                </a:cubicBezTo>
                <a:cubicBezTo>
                  <a:pt x="1571625" y="751205"/>
                  <a:pt x="1314450" y="880745"/>
                  <a:pt x="1115060" y="1047115"/>
                </a:cubicBezTo>
                <a:cubicBezTo>
                  <a:pt x="955675" y="1179830"/>
                  <a:pt x="832485" y="1336675"/>
                  <a:pt x="749935" y="1512570"/>
                </a:cubicBezTo>
                <a:cubicBezTo>
                  <a:pt x="676275" y="1669415"/>
                  <a:pt x="648335" y="1812290"/>
                  <a:pt x="638175" y="1905000"/>
                </a:cubicBezTo>
                <a:cubicBezTo>
                  <a:pt x="636270" y="1920240"/>
                  <a:pt x="635000" y="1934210"/>
                  <a:pt x="634365" y="1947545"/>
                </a:cubicBezTo>
                <a:lnTo>
                  <a:pt x="638175" y="1947545"/>
                </a:lnTo>
                <a:cubicBezTo>
                  <a:pt x="639445" y="1934210"/>
                  <a:pt x="640715" y="1920240"/>
                  <a:pt x="641985" y="1905000"/>
                </a:cubicBezTo>
                <a:cubicBezTo>
                  <a:pt x="652145" y="1812925"/>
                  <a:pt x="680085" y="1670050"/>
                  <a:pt x="753110" y="1513840"/>
                </a:cubicBezTo>
                <a:cubicBezTo>
                  <a:pt x="835660" y="1338580"/>
                  <a:pt x="958215" y="1182370"/>
                  <a:pt x="1116965" y="1049655"/>
                </a:cubicBezTo>
                <a:close/>
                <a:moveTo>
                  <a:pt x="1054735" y="687705"/>
                </a:moveTo>
                <a:cubicBezTo>
                  <a:pt x="1353820" y="519430"/>
                  <a:pt x="1622425" y="276860"/>
                  <a:pt x="1821815" y="0"/>
                </a:cubicBezTo>
                <a:lnTo>
                  <a:pt x="1813560" y="0"/>
                </a:lnTo>
                <a:cubicBezTo>
                  <a:pt x="1808480" y="6985"/>
                  <a:pt x="1804670" y="14605"/>
                  <a:pt x="1801495" y="17145"/>
                </a:cubicBezTo>
                <a:cubicBezTo>
                  <a:pt x="1564640" y="325120"/>
                  <a:pt x="1331595" y="527685"/>
                  <a:pt x="959485" y="734695"/>
                </a:cubicBezTo>
                <a:cubicBezTo>
                  <a:pt x="535940" y="993140"/>
                  <a:pt x="263525" y="1299210"/>
                  <a:pt x="83185" y="1553210"/>
                </a:cubicBezTo>
                <a:cubicBezTo>
                  <a:pt x="52705" y="1596390"/>
                  <a:pt x="25400" y="1637665"/>
                  <a:pt x="0" y="1676400"/>
                </a:cubicBezTo>
                <a:lnTo>
                  <a:pt x="0" y="1689735"/>
                </a:lnTo>
                <a:cubicBezTo>
                  <a:pt x="182880" y="1403350"/>
                  <a:pt x="501650" y="999490"/>
                  <a:pt x="1054735" y="687705"/>
                </a:cubicBezTo>
                <a:close/>
                <a:moveTo>
                  <a:pt x="1014095" y="627380"/>
                </a:moveTo>
                <a:cubicBezTo>
                  <a:pt x="1233805" y="466090"/>
                  <a:pt x="1443355" y="249555"/>
                  <a:pt x="1621155" y="9525"/>
                </a:cubicBezTo>
                <a:cubicBezTo>
                  <a:pt x="1624330" y="5080"/>
                  <a:pt x="1626235" y="2540"/>
                  <a:pt x="1628140" y="0"/>
                </a:cubicBezTo>
                <a:lnTo>
                  <a:pt x="1623695" y="0"/>
                </a:lnTo>
                <a:cubicBezTo>
                  <a:pt x="1622425" y="2540"/>
                  <a:pt x="1620520" y="5080"/>
                  <a:pt x="1618615" y="6985"/>
                </a:cubicBezTo>
                <a:cubicBezTo>
                  <a:pt x="1432560" y="257810"/>
                  <a:pt x="1214120" y="480695"/>
                  <a:pt x="984250" y="644525"/>
                </a:cubicBezTo>
                <a:cubicBezTo>
                  <a:pt x="578485" y="911860"/>
                  <a:pt x="280035" y="1190625"/>
                  <a:pt x="1270" y="1565275"/>
                </a:cubicBezTo>
                <a:lnTo>
                  <a:pt x="1270" y="1570990"/>
                </a:lnTo>
                <a:cubicBezTo>
                  <a:pt x="53340" y="1500505"/>
                  <a:pt x="111125" y="1427480"/>
                  <a:pt x="177165" y="1350645"/>
                </a:cubicBezTo>
                <a:cubicBezTo>
                  <a:pt x="478790" y="1002030"/>
                  <a:pt x="704850" y="840105"/>
                  <a:pt x="1014095" y="627380"/>
                </a:cubicBezTo>
                <a:close/>
                <a:moveTo>
                  <a:pt x="461645" y="0"/>
                </a:moveTo>
                <a:cubicBezTo>
                  <a:pt x="280035" y="238760"/>
                  <a:pt x="122555" y="529590"/>
                  <a:pt x="21590" y="799465"/>
                </a:cubicBezTo>
                <a:cubicBezTo>
                  <a:pt x="14605" y="820420"/>
                  <a:pt x="6985" y="837565"/>
                  <a:pt x="635" y="852170"/>
                </a:cubicBezTo>
                <a:lnTo>
                  <a:pt x="635" y="859155"/>
                </a:lnTo>
                <a:cubicBezTo>
                  <a:pt x="144780" y="488950"/>
                  <a:pt x="250825" y="304800"/>
                  <a:pt x="462280" y="0"/>
                </a:cubicBezTo>
                <a:lnTo>
                  <a:pt x="461645" y="0"/>
                </a:lnTo>
                <a:close/>
                <a:moveTo>
                  <a:pt x="264795" y="0"/>
                </a:moveTo>
                <a:cubicBezTo>
                  <a:pt x="159385" y="142875"/>
                  <a:pt x="69850" y="294005"/>
                  <a:pt x="0" y="448310"/>
                </a:cubicBezTo>
                <a:lnTo>
                  <a:pt x="0" y="457200"/>
                </a:lnTo>
                <a:cubicBezTo>
                  <a:pt x="70485" y="299720"/>
                  <a:pt x="161290" y="145415"/>
                  <a:pt x="269240" y="0"/>
                </a:cubicBezTo>
                <a:lnTo>
                  <a:pt x="264795" y="0"/>
                </a:lnTo>
                <a:close/>
                <a:moveTo>
                  <a:pt x="1915795" y="800100"/>
                </a:moveTo>
                <a:cubicBezTo>
                  <a:pt x="2386330" y="637540"/>
                  <a:pt x="2766060" y="452755"/>
                  <a:pt x="3013075" y="73025"/>
                </a:cubicBezTo>
                <a:cubicBezTo>
                  <a:pt x="3027045" y="50800"/>
                  <a:pt x="3042285" y="24765"/>
                  <a:pt x="3055620" y="0"/>
                </a:cubicBezTo>
                <a:lnTo>
                  <a:pt x="3048000" y="0"/>
                </a:lnTo>
                <a:cubicBezTo>
                  <a:pt x="2884805" y="289560"/>
                  <a:pt x="2638425" y="474980"/>
                  <a:pt x="2360930" y="612775"/>
                </a:cubicBezTo>
                <a:cubicBezTo>
                  <a:pt x="2150110" y="722630"/>
                  <a:pt x="1862455" y="790575"/>
                  <a:pt x="1660525" y="913130"/>
                </a:cubicBezTo>
                <a:cubicBezTo>
                  <a:pt x="1323975" y="1103630"/>
                  <a:pt x="1060450" y="1414780"/>
                  <a:pt x="1025525" y="1849120"/>
                </a:cubicBezTo>
                <a:cubicBezTo>
                  <a:pt x="1025525" y="1864360"/>
                  <a:pt x="1019810" y="1922780"/>
                  <a:pt x="1022350" y="1948180"/>
                </a:cubicBezTo>
                <a:lnTo>
                  <a:pt x="1029335" y="1948180"/>
                </a:lnTo>
                <a:cubicBezTo>
                  <a:pt x="1031240" y="1856740"/>
                  <a:pt x="1037590" y="1717675"/>
                  <a:pt x="1092200" y="1567180"/>
                </a:cubicBezTo>
                <a:cubicBezTo>
                  <a:pt x="1229360" y="1187450"/>
                  <a:pt x="1541145" y="948690"/>
                  <a:pt x="1915795" y="800100"/>
                </a:cubicBezTo>
                <a:close/>
                <a:moveTo>
                  <a:pt x="160020" y="0"/>
                </a:moveTo>
                <a:lnTo>
                  <a:pt x="156845" y="0"/>
                </a:lnTo>
                <a:cubicBezTo>
                  <a:pt x="97790" y="80010"/>
                  <a:pt x="47625" y="167005"/>
                  <a:pt x="635" y="254635"/>
                </a:cubicBezTo>
                <a:lnTo>
                  <a:pt x="635" y="261620"/>
                </a:lnTo>
                <a:cubicBezTo>
                  <a:pt x="47625" y="173990"/>
                  <a:pt x="99695" y="88900"/>
                  <a:pt x="156210" y="5715"/>
                </a:cubicBezTo>
                <a:cubicBezTo>
                  <a:pt x="157480" y="3810"/>
                  <a:pt x="158750" y="1905"/>
                  <a:pt x="160020" y="0"/>
                </a:cubicBezTo>
                <a:close/>
                <a:moveTo>
                  <a:pt x="47625" y="0"/>
                </a:moveTo>
                <a:cubicBezTo>
                  <a:pt x="31750" y="24765"/>
                  <a:pt x="15875" y="50165"/>
                  <a:pt x="635" y="75565"/>
                </a:cubicBezTo>
                <a:lnTo>
                  <a:pt x="635" y="89535"/>
                </a:lnTo>
                <a:cubicBezTo>
                  <a:pt x="18415" y="59690"/>
                  <a:pt x="36830" y="29845"/>
                  <a:pt x="55880" y="0"/>
                </a:cubicBezTo>
                <a:lnTo>
                  <a:pt x="47625" y="0"/>
                </a:lnTo>
                <a:close/>
                <a:moveTo>
                  <a:pt x="656590" y="0"/>
                </a:moveTo>
                <a:lnTo>
                  <a:pt x="656590" y="0"/>
                </a:lnTo>
                <a:cubicBezTo>
                  <a:pt x="276860" y="514350"/>
                  <a:pt x="219710" y="727710"/>
                  <a:pt x="635" y="1074420"/>
                </a:cubicBezTo>
                <a:lnTo>
                  <a:pt x="635" y="1081405"/>
                </a:lnTo>
                <a:cubicBezTo>
                  <a:pt x="39370" y="1020445"/>
                  <a:pt x="78740" y="955040"/>
                  <a:pt x="116205" y="887095"/>
                </a:cubicBezTo>
                <a:cubicBezTo>
                  <a:pt x="334645" y="472440"/>
                  <a:pt x="442595" y="308610"/>
                  <a:pt x="656590" y="0"/>
                </a:cubicBezTo>
                <a:close/>
                <a:moveTo>
                  <a:pt x="759460" y="719455"/>
                </a:moveTo>
                <a:cubicBezTo>
                  <a:pt x="957580" y="563245"/>
                  <a:pt x="1143635" y="373380"/>
                  <a:pt x="1329055" y="139065"/>
                </a:cubicBezTo>
                <a:cubicBezTo>
                  <a:pt x="1365885" y="92710"/>
                  <a:pt x="1400810" y="45720"/>
                  <a:pt x="1435100" y="0"/>
                </a:cubicBezTo>
                <a:lnTo>
                  <a:pt x="1430655" y="0"/>
                </a:lnTo>
                <a:cubicBezTo>
                  <a:pt x="1397635" y="45085"/>
                  <a:pt x="1362710" y="90805"/>
                  <a:pt x="1326515" y="136525"/>
                </a:cubicBezTo>
                <a:cubicBezTo>
                  <a:pt x="1141730" y="370205"/>
                  <a:pt x="955675" y="560070"/>
                  <a:pt x="758190" y="715645"/>
                </a:cubicBezTo>
                <a:cubicBezTo>
                  <a:pt x="438785" y="967740"/>
                  <a:pt x="190500" y="1238885"/>
                  <a:pt x="1270" y="1471295"/>
                </a:cubicBezTo>
                <a:lnTo>
                  <a:pt x="1270" y="1477010"/>
                </a:lnTo>
                <a:cubicBezTo>
                  <a:pt x="189865" y="1244600"/>
                  <a:pt x="438785" y="972185"/>
                  <a:pt x="759460" y="719455"/>
                </a:cubicBezTo>
                <a:close/>
                <a:moveTo>
                  <a:pt x="612775" y="735330"/>
                </a:moveTo>
                <a:cubicBezTo>
                  <a:pt x="857885" y="502285"/>
                  <a:pt x="1064260" y="241300"/>
                  <a:pt x="1241425" y="0"/>
                </a:cubicBezTo>
                <a:lnTo>
                  <a:pt x="1236980" y="0"/>
                </a:lnTo>
                <a:cubicBezTo>
                  <a:pt x="1060450" y="240665"/>
                  <a:pt x="854075" y="501015"/>
                  <a:pt x="610235" y="732790"/>
                </a:cubicBezTo>
                <a:cubicBezTo>
                  <a:pt x="374650" y="956945"/>
                  <a:pt x="171450" y="1183640"/>
                  <a:pt x="635" y="1386205"/>
                </a:cubicBezTo>
                <a:lnTo>
                  <a:pt x="635" y="1391920"/>
                </a:lnTo>
                <a:cubicBezTo>
                  <a:pt x="172085" y="1188720"/>
                  <a:pt x="375920" y="960755"/>
                  <a:pt x="612775" y="735330"/>
                </a:cubicBezTo>
                <a:close/>
                <a:moveTo>
                  <a:pt x="855345" y="0"/>
                </a:moveTo>
                <a:lnTo>
                  <a:pt x="846455" y="0"/>
                </a:lnTo>
                <a:cubicBezTo>
                  <a:pt x="830580" y="21590"/>
                  <a:pt x="815975" y="41910"/>
                  <a:pt x="799465" y="64770"/>
                </a:cubicBezTo>
                <a:cubicBezTo>
                  <a:pt x="548005" y="409575"/>
                  <a:pt x="299720" y="803910"/>
                  <a:pt x="38100" y="1149985"/>
                </a:cubicBezTo>
                <a:cubicBezTo>
                  <a:pt x="31750" y="1160780"/>
                  <a:pt x="13970" y="1180465"/>
                  <a:pt x="635" y="1198245"/>
                </a:cubicBezTo>
                <a:lnTo>
                  <a:pt x="635" y="1209675"/>
                </a:lnTo>
                <a:cubicBezTo>
                  <a:pt x="107315" y="1076960"/>
                  <a:pt x="223520" y="908050"/>
                  <a:pt x="326390" y="760095"/>
                </a:cubicBezTo>
                <a:cubicBezTo>
                  <a:pt x="502285" y="501650"/>
                  <a:pt x="683895" y="234950"/>
                  <a:pt x="855345" y="0"/>
                </a:cubicBezTo>
                <a:close/>
                <a:moveTo>
                  <a:pt x="563880" y="634365"/>
                </a:moveTo>
                <a:cubicBezTo>
                  <a:pt x="735965" y="422910"/>
                  <a:pt x="905510" y="198120"/>
                  <a:pt x="1045845" y="0"/>
                </a:cubicBezTo>
                <a:lnTo>
                  <a:pt x="1045210" y="0"/>
                </a:lnTo>
                <a:cubicBezTo>
                  <a:pt x="947420" y="123190"/>
                  <a:pt x="851535" y="266065"/>
                  <a:pt x="744220" y="401320"/>
                </a:cubicBezTo>
                <a:cubicBezTo>
                  <a:pt x="508000" y="713105"/>
                  <a:pt x="225425" y="1017270"/>
                  <a:pt x="635" y="1303020"/>
                </a:cubicBezTo>
                <a:lnTo>
                  <a:pt x="635" y="1306830"/>
                </a:lnTo>
                <a:cubicBezTo>
                  <a:pt x="8255" y="1296670"/>
                  <a:pt x="17145" y="1285240"/>
                  <a:pt x="24130" y="1277620"/>
                </a:cubicBezTo>
                <a:cubicBezTo>
                  <a:pt x="185420" y="1081405"/>
                  <a:pt x="381000" y="852805"/>
                  <a:pt x="563880" y="634365"/>
                </a:cubicBezTo>
                <a:close/>
                <a:moveTo>
                  <a:pt x="2540635" y="1373505"/>
                </a:moveTo>
                <a:cubicBezTo>
                  <a:pt x="2382520" y="1537970"/>
                  <a:pt x="2374265" y="1750695"/>
                  <a:pt x="2455545" y="1936750"/>
                </a:cubicBezTo>
                <a:cubicBezTo>
                  <a:pt x="2456815" y="1939290"/>
                  <a:pt x="2458720" y="1943735"/>
                  <a:pt x="2459990" y="1947545"/>
                </a:cubicBezTo>
                <a:lnTo>
                  <a:pt x="2464435" y="1947545"/>
                </a:lnTo>
                <a:cubicBezTo>
                  <a:pt x="2364105" y="1730375"/>
                  <a:pt x="2388870" y="1483995"/>
                  <a:pt x="2612390" y="1313815"/>
                </a:cubicBezTo>
                <a:cubicBezTo>
                  <a:pt x="2731135" y="1228725"/>
                  <a:pt x="2886710" y="1154430"/>
                  <a:pt x="2995930" y="1080770"/>
                </a:cubicBezTo>
                <a:cubicBezTo>
                  <a:pt x="3190875" y="956310"/>
                  <a:pt x="3353435" y="830580"/>
                  <a:pt x="3463290" y="632460"/>
                </a:cubicBezTo>
                <a:lnTo>
                  <a:pt x="3463290" y="624840"/>
                </a:lnTo>
                <a:cubicBezTo>
                  <a:pt x="3428365" y="688975"/>
                  <a:pt x="3386455" y="748030"/>
                  <a:pt x="3336290" y="803275"/>
                </a:cubicBezTo>
                <a:cubicBezTo>
                  <a:pt x="3049905" y="1111250"/>
                  <a:pt x="2685415" y="1214120"/>
                  <a:pt x="2540635" y="1373505"/>
                </a:cubicBezTo>
                <a:close/>
                <a:moveTo>
                  <a:pt x="2907665" y="1531620"/>
                </a:moveTo>
                <a:cubicBezTo>
                  <a:pt x="2700020" y="1682115"/>
                  <a:pt x="2793365" y="1897380"/>
                  <a:pt x="2825750" y="1948180"/>
                </a:cubicBezTo>
                <a:lnTo>
                  <a:pt x="2831465" y="1948180"/>
                </a:lnTo>
                <a:cubicBezTo>
                  <a:pt x="2828290" y="1942465"/>
                  <a:pt x="2823845" y="1934210"/>
                  <a:pt x="2816860" y="1922780"/>
                </a:cubicBezTo>
                <a:cubicBezTo>
                  <a:pt x="2732405" y="1743075"/>
                  <a:pt x="2785745" y="1570990"/>
                  <a:pt x="3034030" y="1465580"/>
                </a:cubicBezTo>
                <a:cubicBezTo>
                  <a:pt x="3170555" y="1397635"/>
                  <a:pt x="3353435" y="1322070"/>
                  <a:pt x="3463290" y="1242695"/>
                </a:cubicBezTo>
                <a:lnTo>
                  <a:pt x="3463290" y="1238250"/>
                </a:lnTo>
                <a:cubicBezTo>
                  <a:pt x="3436620" y="1257300"/>
                  <a:pt x="3406775" y="1276350"/>
                  <a:pt x="3374390" y="1294130"/>
                </a:cubicBezTo>
                <a:cubicBezTo>
                  <a:pt x="3253105" y="1364615"/>
                  <a:pt x="2983865" y="1474470"/>
                  <a:pt x="2907665" y="1531620"/>
                </a:cubicBezTo>
                <a:close/>
                <a:moveTo>
                  <a:pt x="2820670" y="1483360"/>
                </a:moveTo>
                <a:cubicBezTo>
                  <a:pt x="2722245" y="1559560"/>
                  <a:pt x="2661920" y="1672590"/>
                  <a:pt x="2687320" y="1819910"/>
                </a:cubicBezTo>
                <a:cubicBezTo>
                  <a:pt x="2689860" y="1845310"/>
                  <a:pt x="2714625" y="1918970"/>
                  <a:pt x="2732405" y="1948180"/>
                </a:cubicBezTo>
                <a:lnTo>
                  <a:pt x="2741930" y="1948180"/>
                </a:lnTo>
                <a:cubicBezTo>
                  <a:pt x="2737485" y="1941195"/>
                  <a:pt x="2731770" y="1932940"/>
                  <a:pt x="2731135" y="1928495"/>
                </a:cubicBezTo>
                <a:cubicBezTo>
                  <a:pt x="2653665" y="1769110"/>
                  <a:pt x="2678430" y="1591945"/>
                  <a:pt x="2842260" y="1477010"/>
                </a:cubicBezTo>
                <a:cubicBezTo>
                  <a:pt x="2865120" y="1460500"/>
                  <a:pt x="2892425" y="1444625"/>
                  <a:pt x="2917825" y="1431925"/>
                </a:cubicBezTo>
                <a:cubicBezTo>
                  <a:pt x="3105150" y="1332865"/>
                  <a:pt x="3338830" y="1227455"/>
                  <a:pt x="3463925" y="1107440"/>
                </a:cubicBezTo>
                <a:lnTo>
                  <a:pt x="3463925" y="1096645"/>
                </a:lnTo>
                <a:cubicBezTo>
                  <a:pt x="3362325" y="1195705"/>
                  <a:pt x="3216910" y="1270000"/>
                  <a:pt x="3039110" y="1360805"/>
                </a:cubicBezTo>
                <a:cubicBezTo>
                  <a:pt x="2972435" y="1396365"/>
                  <a:pt x="2891155" y="1429385"/>
                  <a:pt x="2820670" y="1483360"/>
                </a:cubicBezTo>
                <a:close/>
                <a:moveTo>
                  <a:pt x="2917825" y="1948180"/>
                </a:moveTo>
                <a:lnTo>
                  <a:pt x="2921000" y="1948180"/>
                </a:lnTo>
                <a:cubicBezTo>
                  <a:pt x="2914650" y="1937385"/>
                  <a:pt x="2904490" y="1924050"/>
                  <a:pt x="2899410" y="1908810"/>
                </a:cubicBezTo>
                <a:cubicBezTo>
                  <a:pt x="2835910" y="1767840"/>
                  <a:pt x="2889885" y="1662430"/>
                  <a:pt x="2976880" y="1595755"/>
                </a:cubicBezTo>
                <a:cubicBezTo>
                  <a:pt x="3018155" y="1562735"/>
                  <a:pt x="3078480" y="1538605"/>
                  <a:pt x="3134995" y="1513205"/>
                </a:cubicBezTo>
                <a:cubicBezTo>
                  <a:pt x="3239135" y="1466215"/>
                  <a:pt x="3364230" y="1421765"/>
                  <a:pt x="3463290" y="1372235"/>
                </a:cubicBezTo>
                <a:lnTo>
                  <a:pt x="3463290" y="1367790"/>
                </a:lnTo>
                <a:cubicBezTo>
                  <a:pt x="3329940" y="1433830"/>
                  <a:pt x="3184525" y="1481455"/>
                  <a:pt x="3039745" y="1552575"/>
                </a:cubicBezTo>
                <a:cubicBezTo>
                  <a:pt x="2841625" y="1645920"/>
                  <a:pt x="2837180" y="1830705"/>
                  <a:pt x="2917825" y="1948180"/>
                </a:cubicBezTo>
                <a:close/>
                <a:moveTo>
                  <a:pt x="2715260" y="1457960"/>
                </a:moveTo>
                <a:cubicBezTo>
                  <a:pt x="2561590" y="1600200"/>
                  <a:pt x="2565400" y="1797050"/>
                  <a:pt x="2644140" y="1948180"/>
                </a:cubicBezTo>
                <a:lnTo>
                  <a:pt x="2648585" y="1948180"/>
                </a:lnTo>
                <a:cubicBezTo>
                  <a:pt x="2621915" y="1895475"/>
                  <a:pt x="2595880" y="1831975"/>
                  <a:pt x="2594610" y="1736725"/>
                </a:cubicBezTo>
                <a:cubicBezTo>
                  <a:pt x="2598420" y="1524000"/>
                  <a:pt x="2741930" y="1419860"/>
                  <a:pt x="2914015" y="1334135"/>
                </a:cubicBezTo>
                <a:cubicBezTo>
                  <a:pt x="3155315" y="1201420"/>
                  <a:pt x="3324225" y="1120140"/>
                  <a:pt x="3463290" y="955675"/>
                </a:cubicBezTo>
                <a:lnTo>
                  <a:pt x="3463290" y="950595"/>
                </a:lnTo>
                <a:cubicBezTo>
                  <a:pt x="3447415" y="970280"/>
                  <a:pt x="3430270" y="988695"/>
                  <a:pt x="3411855" y="1007745"/>
                </a:cubicBezTo>
                <a:cubicBezTo>
                  <a:pt x="3192145" y="1221740"/>
                  <a:pt x="2827655" y="1344295"/>
                  <a:pt x="2715260" y="1457960"/>
                </a:cubicBezTo>
                <a:close/>
                <a:moveTo>
                  <a:pt x="3014980" y="1675130"/>
                </a:moveTo>
                <a:cubicBezTo>
                  <a:pt x="2944495" y="1748155"/>
                  <a:pt x="2943860" y="1855470"/>
                  <a:pt x="3003550" y="1948180"/>
                </a:cubicBezTo>
                <a:lnTo>
                  <a:pt x="3007360" y="1948180"/>
                </a:lnTo>
                <a:cubicBezTo>
                  <a:pt x="3006725" y="1947545"/>
                  <a:pt x="3006725" y="1946910"/>
                  <a:pt x="3006725" y="1946910"/>
                </a:cubicBezTo>
                <a:cubicBezTo>
                  <a:pt x="2970530" y="1887855"/>
                  <a:pt x="2952115" y="1826895"/>
                  <a:pt x="2971800" y="1755140"/>
                </a:cubicBezTo>
                <a:cubicBezTo>
                  <a:pt x="3002915" y="1663065"/>
                  <a:pt x="3070860" y="1631950"/>
                  <a:pt x="3152140" y="1597025"/>
                </a:cubicBezTo>
                <a:cubicBezTo>
                  <a:pt x="3268345" y="1547495"/>
                  <a:pt x="3362325" y="1525270"/>
                  <a:pt x="3463290" y="1490345"/>
                </a:cubicBezTo>
                <a:lnTo>
                  <a:pt x="3463290" y="1487170"/>
                </a:lnTo>
                <a:cubicBezTo>
                  <a:pt x="3444240" y="1493520"/>
                  <a:pt x="3424555" y="1499235"/>
                  <a:pt x="3402965" y="1506220"/>
                </a:cubicBezTo>
                <a:cubicBezTo>
                  <a:pt x="3316605" y="1534160"/>
                  <a:pt x="3079750" y="1600835"/>
                  <a:pt x="3014980" y="1675130"/>
                </a:cubicBezTo>
                <a:close/>
                <a:moveTo>
                  <a:pt x="2470785" y="1313815"/>
                </a:moveTo>
                <a:cubicBezTo>
                  <a:pt x="2297430" y="1485900"/>
                  <a:pt x="2273935" y="1714500"/>
                  <a:pt x="2359660" y="1929130"/>
                </a:cubicBezTo>
                <a:cubicBezTo>
                  <a:pt x="2362200" y="1933575"/>
                  <a:pt x="2364740" y="1941195"/>
                  <a:pt x="2367280" y="1947545"/>
                </a:cubicBezTo>
                <a:lnTo>
                  <a:pt x="2371725" y="1947545"/>
                </a:lnTo>
                <a:cubicBezTo>
                  <a:pt x="2264410" y="1700530"/>
                  <a:pt x="2305050" y="1441450"/>
                  <a:pt x="2534920" y="1261745"/>
                </a:cubicBezTo>
                <a:cubicBezTo>
                  <a:pt x="2643505" y="1179195"/>
                  <a:pt x="2784475" y="1111885"/>
                  <a:pt x="2895600" y="1037590"/>
                </a:cubicBezTo>
                <a:cubicBezTo>
                  <a:pt x="3141345" y="879475"/>
                  <a:pt x="3340100" y="721360"/>
                  <a:pt x="3463290" y="458470"/>
                </a:cubicBezTo>
                <a:lnTo>
                  <a:pt x="3463290" y="449580"/>
                </a:lnTo>
                <a:cubicBezTo>
                  <a:pt x="3422650" y="537845"/>
                  <a:pt x="3372485" y="617855"/>
                  <a:pt x="3310255" y="691515"/>
                </a:cubicBezTo>
                <a:cubicBezTo>
                  <a:pt x="3001645" y="1042035"/>
                  <a:pt x="2629535" y="1146810"/>
                  <a:pt x="2470785" y="1313815"/>
                </a:cubicBezTo>
                <a:close/>
                <a:moveTo>
                  <a:pt x="3257550" y="466725"/>
                </a:moveTo>
                <a:cubicBezTo>
                  <a:pt x="2946400" y="879475"/>
                  <a:pt x="2429510" y="1056005"/>
                  <a:pt x="2287905" y="1238885"/>
                </a:cubicBezTo>
                <a:cubicBezTo>
                  <a:pt x="2027555" y="1522095"/>
                  <a:pt x="2150110" y="1882140"/>
                  <a:pt x="2181860" y="1948180"/>
                </a:cubicBezTo>
                <a:lnTo>
                  <a:pt x="2186305" y="1948180"/>
                </a:lnTo>
                <a:cubicBezTo>
                  <a:pt x="2184400" y="1942465"/>
                  <a:pt x="2180590" y="1933575"/>
                  <a:pt x="2175510" y="1922145"/>
                </a:cubicBezTo>
                <a:cubicBezTo>
                  <a:pt x="2065020" y="1608455"/>
                  <a:pt x="2151380" y="1334770"/>
                  <a:pt x="2395220" y="1144905"/>
                </a:cubicBezTo>
                <a:cubicBezTo>
                  <a:pt x="2531745" y="1044575"/>
                  <a:pt x="2715895" y="949325"/>
                  <a:pt x="2842895" y="854710"/>
                </a:cubicBezTo>
                <a:cubicBezTo>
                  <a:pt x="3132455" y="650240"/>
                  <a:pt x="3339465" y="438785"/>
                  <a:pt x="3463290" y="83820"/>
                </a:cubicBezTo>
                <a:lnTo>
                  <a:pt x="3463290" y="73025"/>
                </a:lnTo>
                <a:cubicBezTo>
                  <a:pt x="3412490" y="222885"/>
                  <a:pt x="3344545" y="351155"/>
                  <a:pt x="3257550" y="466725"/>
                </a:cubicBezTo>
                <a:close/>
                <a:moveTo>
                  <a:pt x="2416810" y="1236980"/>
                </a:moveTo>
                <a:cubicBezTo>
                  <a:pt x="2195830" y="1435100"/>
                  <a:pt x="2171700" y="1710690"/>
                  <a:pt x="2273300" y="1948180"/>
                </a:cubicBezTo>
                <a:lnTo>
                  <a:pt x="2280285" y="1948180"/>
                </a:lnTo>
                <a:cubicBezTo>
                  <a:pt x="2278380" y="1944370"/>
                  <a:pt x="2277110" y="1939925"/>
                  <a:pt x="2275205" y="1936115"/>
                </a:cubicBezTo>
                <a:cubicBezTo>
                  <a:pt x="2186305" y="1708150"/>
                  <a:pt x="2199005" y="1455420"/>
                  <a:pt x="2409190" y="1254125"/>
                </a:cubicBezTo>
                <a:cubicBezTo>
                  <a:pt x="2489200" y="1174115"/>
                  <a:pt x="2619375" y="1107440"/>
                  <a:pt x="2705100" y="1053465"/>
                </a:cubicBezTo>
                <a:cubicBezTo>
                  <a:pt x="3074035" y="827405"/>
                  <a:pt x="3319780" y="632460"/>
                  <a:pt x="3463290" y="280670"/>
                </a:cubicBezTo>
                <a:lnTo>
                  <a:pt x="3463290" y="260985"/>
                </a:lnTo>
                <a:cubicBezTo>
                  <a:pt x="3417570" y="379730"/>
                  <a:pt x="3357880" y="483235"/>
                  <a:pt x="3282315" y="578485"/>
                </a:cubicBezTo>
                <a:cubicBezTo>
                  <a:pt x="2980690" y="946785"/>
                  <a:pt x="2578100" y="1082675"/>
                  <a:pt x="2416810" y="1236980"/>
                </a:cubicBezTo>
                <a:close/>
                <a:moveTo>
                  <a:pt x="3053080" y="1811655"/>
                </a:moveTo>
                <a:cubicBezTo>
                  <a:pt x="3047365" y="1859280"/>
                  <a:pt x="3064510" y="1908175"/>
                  <a:pt x="3091180" y="1948180"/>
                </a:cubicBezTo>
                <a:lnTo>
                  <a:pt x="3095625" y="1948180"/>
                </a:lnTo>
                <a:cubicBezTo>
                  <a:pt x="3068955" y="1908810"/>
                  <a:pt x="3051175" y="1859915"/>
                  <a:pt x="3056890" y="1812290"/>
                </a:cubicBezTo>
                <a:cubicBezTo>
                  <a:pt x="3063875" y="1752600"/>
                  <a:pt x="3105150" y="1705610"/>
                  <a:pt x="3175635" y="1676400"/>
                </a:cubicBezTo>
                <a:cubicBezTo>
                  <a:pt x="3279140" y="1633855"/>
                  <a:pt x="3380740" y="1612900"/>
                  <a:pt x="3463925" y="1600200"/>
                </a:cubicBezTo>
                <a:lnTo>
                  <a:pt x="3463925" y="1596390"/>
                </a:lnTo>
                <a:cubicBezTo>
                  <a:pt x="3380740" y="1609090"/>
                  <a:pt x="3278505" y="1630045"/>
                  <a:pt x="3174365" y="1673225"/>
                </a:cubicBezTo>
                <a:cubicBezTo>
                  <a:pt x="3082925" y="1710690"/>
                  <a:pt x="3057525" y="1769110"/>
                  <a:pt x="3053080" y="1811655"/>
                </a:cubicBezTo>
                <a:close/>
                <a:moveTo>
                  <a:pt x="2623185" y="1420495"/>
                </a:moveTo>
                <a:cubicBezTo>
                  <a:pt x="2489835" y="1554480"/>
                  <a:pt x="2463165" y="1743075"/>
                  <a:pt x="2542540" y="1926590"/>
                </a:cubicBezTo>
                <a:cubicBezTo>
                  <a:pt x="2545080" y="1931035"/>
                  <a:pt x="2548255" y="1940560"/>
                  <a:pt x="2552065" y="1948180"/>
                </a:cubicBezTo>
                <a:lnTo>
                  <a:pt x="2556510" y="1948180"/>
                </a:lnTo>
                <a:cubicBezTo>
                  <a:pt x="2446020" y="1712595"/>
                  <a:pt x="2505075" y="1492250"/>
                  <a:pt x="2712085" y="1351280"/>
                </a:cubicBezTo>
                <a:cubicBezTo>
                  <a:pt x="2986405" y="1187450"/>
                  <a:pt x="3190240" y="1092835"/>
                  <a:pt x="3353435" y="931545"/>
                </a:cubicBezTo>
                <a:cubicBezTo>
                  <a:pt x="3387090" y="899160"/>
                  <a:pt x="3435985" y="841375"/>
                  <a:pt x="3463290" y="800735"/>
                </a:cubicBezTo>
                <a:lnTo>
                  <a:pt x="3463290" y="793115"/>
                </a:lnTo>
                <a:cubicBezTo>
                  <a:pt x="3435985" y="835025"/>
                  <a:pt x="3404235" y="874395"/>
                  <a:pt x="3367405" y="911860"/>
                </a:cubicBezTo>
                <a:cubicBezTo>
                  <a:pt x="3105785" y="1174750"/>
                  <a:pt x="2753360" y="1279525"/>
                  <a:pt x="2623185" y="1420495"/>
                </a:cubicBezTo>
                <a:close/>
                <a:moveTo>
                  <a:pt x="1972310" y="828040"/>
                </a:moveTo>
                <a:cubicBezTo>
                  <a:pt x="2436495" y="657860"/>
                  <a:pt x="2807970" y="466725"/>
                  <a:pt x="3048635" y="86360"/>
                </a:cubicBezTo>
                <a:cubicBezTo>
                  <a:pt x="3065145" y="59055"/>
                  <a:pt x="3082290" y="29210"/>
                  <a:pt x="3096895" y="0"/>
                </a:cubicBezTo>
                <a:lnTo>
                  <a:pt x="3093085" y="0"/>
                </a:lnTo>
                <a:cubicBezTo>
                  <a:pt x="2957830" y="265430"/>
                  <a:pt x="2732405" y="455930"/>
                  <a:pt x="2500630" y="588645"/>
                </a:cubicBezTo>
                <a:cubicBezTo>
                  <a:pt x="2256155" y="735965"/>
                  <a:pt x="1951355" y="813435"/>
                  <a:pt x="1774190" y="919480"/>
                </a:cubicBezTo>
                <a:cubicBezTo>
                  <a:pt x="1456055" y="1096645"/>
                  <a:pt x="1190625" y="1390650"/>
                  <a:pt x="1158240" y="1818005"/>
                </a:cubicBezTo>
                <a:cubicBezTo>
                  <a:pt x="1154430" y="1866900"/>
                  <a:pt x="1155065" y="1910080"/>
                  <a:pt x="1156970" y="1947545"/>
                </a:cubicBezTo>
                <a:lnTo>
                  <a:pt x="1160145" y="1947545"/>
                </a:lnTo>
                <a:cubicBezTo>
                  <a:pt x="1158240" y="1858010"/>
                  <a:pt x="1160145" y="1727200"/>
                  <a:pt x="1205865" y="1583690"/>
                </a:cubicBezTo>
                <a:cubicBezTo>
                  <a:pt x="1322070" y="1214120"/>
                  <a:pt x="1614170" y="977265"/>
                  <a:pt x="1972310" y="828040"/>
                </a:cubicBezTo>
                <a:close/>
                <a:moveTo>
                  <a:pt x="1971040" y="947420"/>
                </a:moveTo>
                <a:cubicBezTo>
                  <a:pt x="2067560" y="890905"/>
                  <a:pt x="2186940" y="847090"/>
                  <a:pt x="2293620" y="798195"/>
                </a:cubicBezTo>
                <a:cubicBezTo>
                  <a:pt x="2665730" y="626745"/>
                  <a:pt x="2989580" y="395605"/>
                  <a:pt x="3168650" y="33020"/>
                </a:cubicBezTo>
                <a:cubicBezTo>
                  <a:pt x="3176270" y="17780"/>
                  <a:pt x="3181350" y="6985"/>
                  <a:pt x="3184525" y="0"/>
                </a:cubicBezTo>
                <a:lnTo>
                  <a:pt x="3180715" y="0"/>
                </a:lnTo>
                <a:cubicBezTo>
                  <a:pt x="3176905" y="6985"/>
                  <a:pt x="3171825" y="17780"/>
                  <a:pt x="3166110" y="30480"/>
                </a:cubicBezTo>
                <a:cubicBezTo>
                  <a:pt x="2983865" y="397510"/>
                  <a:pt x="2661920" y="624205"/>
                  <a:pt x="2289175" y="796290"/>
                </a:cubicBezTo>
                <a:cubicBezTo>
                  <a:pt x="2149475" y="857250"/>
                  <a:pt x="2000250" y="916305"/>
                  <a:pt x="1886585" y="994410"/>
                </a:cubicBezTo>
                <a:cubicBezTo>
                  <a:pt x="1590675" y="1186180"/>
                  <a:pt x="1392555" y="1485900"/>
                  <a:pt x="1412875" y="1878330"/>
                </a:cubicBezTo>
                <a:cubicBezTo>
                  <a:pt x="1414780" y="1894205"/>
                  <a:pt x="1415415" y="1929765"/>
                  <a:pt x="1418590" y="1948180"/>
                </a:cubicBezTo>
                <a:lnTo>
                  <a:pt x="1422400" y="1948180"/>
                </a:lnTo>
                <a:cubicBezTo>
                  <a:pt x="1412240" y="1864360"/>
                  <a:pt x="1408430" y="1748155"/>
                  <a:pt x="1435735" y="1619250"/>
                </a:cubicBezTo>
                <a:cubicBezTo>
                  <a:pt x="1503045" y="1313180"/>
                  <a:pt x="1708150" y="1095375"/>
                  <a:pt x="1971040" y="947420"/>
                </a:cubicBezTo>
                <a:close/>
                <a:moveTo>
                  <a:pt x="1554480" y="1637030"/>
                </a:moveTo>
                <a:cubicBezTo>
                  <a:pt x="1603375" y="1340485"/>
                  <a:pt x="1789430" y="1125855"/>
                  <a:pt x="2037715" y="977265"/>
                </a:cubicBezTo>
                <a:cubicBezTo>
                  <a:pt x="2134235" y="917575"/>
                  <a:pt x="2256790" y="870585"/>
                  <a:pt x="2361565" y="817880"/>
                </a:cubicBezTo>
                <a:cubicBezTo>
                  <a:pt x="2733040" y="634365"/>
                  <a:pt x="3058795" y="388620"/>
                  <a:pt x="3228340" y="4445"/>
                </a:cubicBezTo>
                <a:cubicBezTo>
                  <a:pt x="3229610" y="2540"/>
                  <a:pt x="3230245" y="1270"/>
                  <a:pt x="3230245" y="0"/>
                </a:cubicBezTo>
                <a:lnTo>
                  <a:pt x="3226435" y="0"/>
                </a:lnTo>
                <a:cubicBezTo>
                  <a:pt x="3226435" y="635"/>
                  <a:pt x="3225800" y="1270"/>
                  <a:pt x="3225165" y="1905"/>
                </a:cubicBezTo>
                <a:cubicBezTo>
                  <a:pt x="3078480" y="334010"/>
                  <a:pt x="2821305" y="553085"/>
                  <a:pt x="2538095" y="718820"/>
                </a:cubicBezTo>
                <a:cubicBezTo>
                  <a:pt x="2364740" y="826135"/>
                  <a:pt x="2113915" y="909320"/>
                  <a:pt x="1950720" y="1028700"/>
                </a:cubicBezTo>
                <a:cubicBezTo>
                  <a:pt x="1670685" y="1224280"/>
                  <a:pt x="1504315" y="1520825"/>
                  <a:pt x="1544320" y="1893570"/>
                </a:cubicBezTo>
                <a:cubicBezTo>
                  <a:pt x="1546860" y="1912620"/>
                  <a:pt x="1548765" y="1931670"/>
                  <a:pt x="1551940" y="1947545"/>
                </a:cubicBezTo>
                <a:lnTo>
                  <a:pt x="1555750" y="1947545"/>
                </a:lnTo>
                <a:cubicBezTo>
                  <a:pt x="1542415" y="1866900"/>
                  <a:pt x="1534160" y="1758315"/>
                  <a:pt x="1554480" y="1637030"/>
                </a:cubicBezTo>
                <a:close/>
                <a:moveTo>
                  <a:pt x="2308860" y="741045"/>
                </a:moveTo>
                <a:cubicBezTo>
                  <a:pt x="2716530" y="551180"/>
                  <a:pt x="2980055" y="320040"/>
                  <a:pt x="3135630" y="8890"/>
                </a:cubicBezTo>
                <a:cubicBezTo>
                  <a:pt x="3138170" y="5080"/>
                  <a:pt x="3139440" y="1905"/>
                  <a:pt x="3140075" y="0"/>
                </a:cubicBezTo>
                <a:lnTo>
                  <a:pt x="3135630" y="0"/>
                </a:lnTo>
                <a:cubicBezTo>
                  <a:pt x="3133725" y="4445"/>
                  <a:pt x="3131820" y="8890"/>
                  <a:pt x="3129280" y="13335"/>
                </a:cubicBezTo>
                <a:cubicBezTo>
                  <a:pt x="2797175" y="662940"/>
                  <a:pt x="2082800" y="791210"/>
                  <a:pt x="1854200" y="942340"/>
                </a:cubicBezTo>
                <a:cubicBezTo>
                  <a:pt x="1511935" y="1137920"/>
                  <a:pt x="1272540" y="1458595"/>
                  <a:pt x="1283970" y="1891030"/>
                </a:cubicBezTo>
                <a:cubicBezTo>
                  <a:pt x="1285240" y="1904365"/>
                  <a:pt x="1285240" y="1932305"/>
                  <a:pt x="1287145" y="1947545"/>
                </a:cubicBezTo>
                <a:lnTo>
                  <a:pt x="1290955" y="1947545"/>
                </a:lnTo>
                <a:cubicBezTo>
                  <a:pt x="1283335" y="1860550"/>
                  <a:pt x="1284605" y="1736725"/>
                  <a:pt x="1320165" y="1601470"/>
                </a:cubicBezTo>
                <a:cubicBezTo>
                  <a:pt x="1487805" y="975360"/>
                  <a:pt x="2159000" y="822325"/>
                  <a:pt x="2308860" y="741045"/>
                </a:cubicBezTo>
                <a:close/>
                <a:moveTo>
                  <a:pt x="3157855" y="1948180"/>
                </a:moveTo>
                <a:lnTo>
                  <a:pt x="3164840" y="1948180"/>
                </a:lnTo>
                <a:cubicBezTo>
                  <a:pt x="3150870" y="1920240"/>
                  <a:pt x="3145790" y="1891665"/>
                  <a:pt x="3148965" y="1864995"/>
                </a:cubicBezTo>
                <a:cubicBezTo>
                  <a:pt x="3162300" y="1750060"/>
                  <a:pt x="3377565" y="1731645"/>
                  <a:pt x="3463290" y="1729740"/>
                </a:cubicBezTo>
                <a:lnTo>
                  <a:pt x="3463290" y="1722120"/>
                </a:lnTo>
                <a:cubicBezTo>
                  <a:pt x="3398520" y="1722755"/>
                  <a:pt x="3283585" y="1733550"/>
                  <a:pt x="3201035" y="1779270"/>
                </a:cubicBezTo>
                <a:cubicBezTo>
                  <a:pt x="3138170" y="1816735"/>
                  <a:pt x="3125470" y="1889760"/>
                  <a:pt x="3157855" y="1948180"/>
                </a:cubicBezTo>
                <a:close/>
                <a:moveTo>
                  <a:pt x="1674495" y="1654175"/>
                </a:moveTo>
                <a:cubicBezTo>
                  <a:pt x="1689735" y="1514475"/>
                  <a:pt x="1738630" y="1386205"/>
                  <a:pt x="1819910" y="1272540"/>
                </a:cubicBezTo>
                <a:cubicBezTo>
                  <a:pt x="1921510" y="1130300"/>
                  <a:pt x="2073275" y="1010920"/>
                  <a:pt x="2272665" y="916940"/>
                </a:cubicBezTo>
                <a:cubicBezTo>
                  <a:pt x="2694940" y="716915"/>
                  <a:pt x="2974340" y="501015"/>
                  <a:pt x="3150870" y="236855"/>
                </a:cubicBezTo>
                <a:cubicBezTo>
                  <a:pt x="3200400" y="163195"/>
                  <a:pt x="3242945" y="84455"/>
                  <a:pt x="3278505" y="0"/>
                </a:cubicBezTo>
                <a:lnTo>
                  <a:pt x="3270885" y="0"/>
                </a:lnTo>
                <a:cubicBezTo>
                  <a:pt x="3235325" y="83185"/>
                  <a:pt x="3194050" y="160655"/>
                  <a:pt x="3145155" y="233045"/>
                </a:cubicBezTo>
                <a:cubicBezTo>
                  <a:pt x="2968625" y="495935"/>
                  <a:pt x="2690495" y="711200"/>
                  <a:pt x="2269490" y="910590"/>
                </a:cubicBezTo>
                <a:cubicBezTo>
                  <a:pt x="2069465" y="1004570"/>
                  <a:pt x="1915795" y="1125220"/>
                  <a:pt x="1814195" y="1268730"/>
                </a:cubicBezTo>
                <a:cubicBezTo>
                  <a:pt x="1732280" y="1383665"/>
                  <a:pt x="1683385" y="1513205"/>
                  <a:pt x="1668145" y="1654175"/>
                </a:cubicBezTo>
                <a:cubicBezTo>
                  <a:pt x="1655445" y="1767840"/>
                  <a:pt x="1667510" y="1871345"/>
                  <a:pt x="1684020" y="1948180"/>
                </a:cubicBezTo>
                <a:lnTo>
                  <a:pt x="1691640" y="1948180"/>
                </a:lnTo>
                <a:cubicBezTo>
                  <a:pt x="1674495" y="1871345"/>
                  <a:pt x="1661795" y="1768475"/>
                  <a:pt x="1674495" y="1654175"/>
                </a:cubicBezTo>
                <a:close/>
                <a:moveTo>
                  <a:pt x="3234690" y="1948180"/>
                </a:moveTo>
                <a:lnTo>
                  <a:pt x="3238500" y="1948180"/>
                </a:lnTo>
                <a:cubicBezTo>
                  <a:pt x="3252470" y="1883410"/>
                  <a:pt x="3350260" y="1873885"/>
                  <a:pt x="3408680" y="1871980"/>
                </a:cubicBezTo>
                <a:cubicBezTo>
                  <a:pt x="3427095" y="1871980"/>
                  <a:pt x="3445510" y="1872615"/>
                  <a:pt x="3463925" y="1874520"/>
                </a:cubicBezTo>
                <a:lnTo>
                  <a:pt x="3463925" y="1870710"/>
                </a:lnTo>
                <a:cubicBezTo>
                  <a:pt x="3383280" y="1862455"/>
                  <a:pt x="3248025" y="1872615"/>
                  <a:pt x="3234690" y="1948180"/>
                </a:cubicBezTo>
                <a:close/>
                <a:moveTo>
                  <a:pt x="2327275" y="1084580"/>
                </a:moveTo>
                <a:cubicBezTo>
                  <a:pt x="2418715" y="1014095"/>
                  <a:pt x="2551430" y="943610"/>
                  <a:pt x="2642870" y="881380"/>
                </a:cubicBezTo>
                <a:cubicBezTo>
                  <a:pt x="2943860" y="686435"/>
                  <a:pt x="3207385" y="466725"/>
                  <a:pt x="3366135" y="136525"/>
                </a:cubicBezTo>
                <a:cubicBezTo>
                  <a:pt x="3387090" y="92710"/>
                  <a:pt x="3406775" y="47625"/>
                  <a:pt x="3424555" y="0"/>
                </a:cubicBezTo>
                <a:lnTo>
                  <a:pt x="3421380" y="0"/>
                </a:lnTo>
                <a:cubicBezTo>
                  <a:pt x="3363595" y="139700"/>
                  <a:pt x="3313430" y="241935"/>
                  <a:pt x="3231515" y="354330"/>
                </a:cubicBezTo>
                <a:cubicBezTo>
                  <a:pt x="2921000" y="781685"/>
                  <a:pt x="2419985" y="979170"/>
                  <a:pt x="2270760" y="1127125"/>
                </a:cubicBezTo>
                <a:cubicBezTo>
                  <a:pt x="2017395" y="1350010"/>
                  <a:pt x="1978660" y="1672590"/>
                  <a:pt x="2089785" y="1948180"/>
                </a:cubicBezTo>
                <a:lnTo>
                  <a:pt x="2092325" y="1948180"/>
                </a:lnTo>
                <a:cubicBezTo>
                  <a:pt x="2087880" y="1934210"/>
                  <a:pt x="2078990" y="1915795"/>
                  <a:pt x="2076450" y="1904365"/>
                </a:cubicBezTo>
                <a:cubicBezTo>
                  <a:pt x="1978660" y="1590675"/>
                  <a:pt x="2051050" y="1298575"/>
                  <a:pt x="2327275" y="1084580"/>
                </a:cubicBezTo>
                <a:close/>
                <a:moveTo>
                  <a:pt x="1792605" y="1671955"/>
                </a:moveTo>
                <a:cubicBezTo>
                  <a:pt x="1808480" y="1379855"/>
                  <a:pt x="1968500" y="1165860"/>
                  <a:pt x="2209800" y="1012825"/>
                </a:cubicBezTo>
                <a:cubicBezTo>
                  <a:pt x="2237740" y="995045"/>
                  <a:pt x="2266950" y="977900"/>
                  <a:pt x="2298065" y="961390"/>
                </a:cubicBezTo>
                <a:cubicBezTo>
                  <a:pt x="2527935" y="845185"/>
                  <a:pt x="2729230" y="721360"/>
                  <a:pt x="2878455" y="596900"/>
                </a:cubicBezTo>
                <a:cubicBezTo>
                  <a:pt x="3065145" y="441960"/>
                  <a:pt x="3227705" y="247650"/>
                  <a:pt x="3322955" y="635"/>
                </a:cubicBezTo>
                <a:lnTo>
                  <a:pt x="3320415" y="635"/>
                </a:lnTo>
                <a:cubicBezTo>
                  <a:pt x="3312795" y="18415"/>
                  <a:pt x="3305810" y="35560"/>
                  <a:pt x="3298190" y="52705"/>
                </a:cubicBezTo>
                <a:cubicBezTo>
                  <a:pt x="3018155" y="677545"/>
                  <a:pt x="2368550" y="890270"/>
                  <a:pt x="2169160" y="1035685"/>
                </a:cubicBezTo>
                <a:cubicBezTo>
                  <a:pt x="1931035" y="1199515"/>
                  <a:pt x="1776095" y="1435100"/>
                  <a:pt x="1789430" y="1753870"/>
                </a:cubicBezTo>
                <a:cubicBezTo>
                  <a:pt x="1792605" y="1828165"/>
                  <a:pt x="1805305" y="1894205"/>
                  <a:pt x="1819275" y="1948180"/>
                </a:cubicBezTo>
                <a:lnTo>
                  <a:pt x="1822450" y="1948180"/>
                </a:lnTo>
                <a:cubicBezTo>
                  <a:pt x="1805940" y="1875790"/>
                  <a:pt x="1786255" y="1778635"/>
                  <a:pt x="1792605" y="1671955"/>
                </a:cubicBezTo>
                <a:close/>
                <a:moveTo>
                  <a:pt x="2221865" y="1081405"/>
                </a:moveTo>
                <a:cubicBezTo>
                  <a:pt x="2267585" y="1045845"/>
                  <a:pt x="2317750" y="1012825"/>
                  <a:pt x="2373630" y="981710"/>
                </a:cubicBezTo>
                <a:cubicBezTo>
                  <a:pt x="2930525" y="671830"/>
                  <a:pt x="3201670" y="422910"/>
                  <a:pt x="3371850" y="4445"/>
                </a:cubicBezTo>
                <a:cubicBezTo>
                  <a:pt x="3372485" y="2540"/>
                  <a:pt x="3373120" y="1270"/>
                  <a:pt x="3373755" y="0"/>
                </a:cubicBezTo>
                <a:lnTo>
                  <a:pt x="3369310" y="0"/>
                </a:lnTo>
                <a:cubicBezTo>
                  <a:pt x="3368675" y="1270"/>
                  <a:pt x="3368040" y="3175"/>
                  <a:pt x="3367405" y="4445"/>
                </a:cubicBezTo>
                <a:cubicBezTo>
                  <a:pt x="3084830" y="725170"/>
                  <a:pt x="2369185" y="915035"/>
                  <a:pt x="2157095" y="1131570"/>
                </a:cubicBezTo>
                <a:cubicBezTo>
                  <a:pt x="1911350" y="1354455"/>
                  <a:pt x="1860550" y="1665605"/>
                  <a:pt x="1953895" y="1948180"/>
                </a:cubicBezTo>
                <a:lnTo>
                  <a:pt x="1956435" y="1948180"/>
                </a:lnTo>
                <a:cubicBezTo>
                  <a:pt x="1951990" y="1934210"/>
                  <a:pt x="1947545" y="1918970"/>
                  <a:pt x="1943735" y="1903095"/>
                </a:cubicBezTo>
                <a:cubicBezTo>
                  <a:pt x="1861820" y="1584325"/>
                  <a:pt x="1948815" y="1292860"/>
                  <a:pt x="2221865" y="1081405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4117"/>
                </a:srgbClr>
              </a:gs>
              <a:gs pos="100000">
                <a:srgbClr val="000000">
                  <a:alpha val="1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12d6e48c03c_0_202"/>
          <p:cNvSpPr/>
          <p:nvPr/>
        </p:nvSpPr>
        <p:spPr>
          <a:xfrm>
            <a:off x="-2175368" y="4693265"/>
            <a:ext cx="5812136" cy="5715697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rgbClr val="4472C4">
                  <a:alpha val="14117"/>
                </a:srgbClr>
              </a:gs>
              <a:gs pos="100000">
                <a:srgbClr val="A5A5A5">
                  <a:alpha val="14117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12d6e48c03c_0_202"/>
          <p:cNvSpPr/>
          <p:nvPr/>
        </p:nvSpPr>
        <p:spPr>
          <a:xfrm>
            <a:off x="8966416" y="-2492122"/>
            <a:ext cx="5259539" cy="517226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rgbClr val="FFC000">
                  <a:alpha val="14117"/>
                </a:srgbClr>
              </a:gs>
              <a:gs pos="100000">
                <a:srgbClr val="4472C4">
                  <a:alpha val="14117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g12d6e48c03c_0_202"/>
          <p:cNvCxnSpPr/>
          <p:nvPr/>
        </p:nvCxnSpPr>
        <p:spPr>
          <a:xfrm>
            <a:off x="-8" y="1681267"/>
            <a:ext cx="1121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med" w="med" type="diamond"/>
          </a:ln>
        </p:spPr>
      </p:cxnSp>
      <p:sp>
        <p:nvSpPr>
          <p:cNvPr id="85" name="Google Shape;85;g12d6e48c03c_0_202"/>
          <p:cNvSpPr txBox="1"/>
          <p:nvPr>
            <p:ph type="title"/>
          </p:nvPr>
        </p:nvSpPr>
        <p:spPr>
          <a:xfrm>
            <a:off x="1300333" y="1420355"/>
            <a:ext cx="95913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12d6e48c03c_0_202"/>
          <p:cNvSpPr txBox="1"/>
          <p:nvPr>
            <p:ph idx="1" type="body"/>
          </p:nvPr>
        </p:nvSpPr>
        <p:spPr>
          <a:xfrm>
            <a:off x="1300333" y="2100161"/>
            <a:ext cx="9591300" cy="3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g12d6e48c03c_0_202"/>
          <p:cNvSpPr txBox="1"/>
          <p:nvPr>
            <p:ph idx="12" type="sldNum"/>
          </p:nvPr>
        </p:nvSpPr>
        <p:spPr>
          <a:xfrm>
            <a:off x="112058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neat-find-44d.notion.site/847b3ece36b74831b43ff8451fae8680?v=5f87c98df23643869fb2c1c45c9b316d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jpg"/><Relationship Id="rId7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945926" y="0"/>
            <a:ext cx="9487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Project: The Effects of Virtual Representation in a Virtual Environment</a:t>
            </a: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Priscilla Ramos and Meelad Doroodchi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Gerd Bruder and Dr. Greg Welch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080825" y="1737025"/>
            <a:ext cx="10476600" cy="43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20000"/>
          </a:bodyPr>
          <a:lstStyle/>
          <a:p>
            <a:pPr indent="0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#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June 6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June 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10th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2022) 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734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◦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reated pre and post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questionnaires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5734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Set up HUSIS with equipment for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experiment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5734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Uploaded characters into our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environment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➢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Problems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calibrating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 room dimensions for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different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 heights, will calibrate for an average height and we will be ready to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calibrate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 if necessary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5755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Helvetica Neue"/>
              <a:buChar char="➢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Adding a webcam script in the Hololens to be able to do the avatar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transition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 smoother, we will add the script once we figure it out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5755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Helvetica Neue"/>
              <a:buChar char="➢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Until Wednesday we did not know how we wanted to display our User Interface, if we wanted to use the internet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browser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 on the Hololens or to stream it with a webcam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734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Carry out experiment and start practicing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5734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Create last questionnaire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5734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Create webcam script to allow us to stream the avatar creation process through Unity 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95" name="Google Shape;95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96" name="Google Shape;96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3882b9633_1_5"/>
          <p:cNvSpPr txBox="1"/>
          <p:nvPr/>
        </p:nvSpPr>
        <p:spPr>
          <a:xfrm>
            <a:off x="945926" y="0"/>
            <a:ext cx="9487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Project: The Effects of Virtual Representation in a Virtual Environment</a:t>
            </a: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Priscilla Ramos and Meelad Doroodchi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Gerd Bruder and Dr. Greg Welch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g133882b9633_1_5"/>
          <p:cNvSpPr txBox="1"/>
          <p:nvPr/>
        </p:nvSpPr>
        <p:spPr>
          <a:xfrm>
            <a:off x="857700" y="1371600"/>
            <a:ext cx="10476600" cy="47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#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June 6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June 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10th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2022) 							</a:t>
            </a:r>
            <a:r>
              <a:rPr lang="en-US" sz="1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Link To This Week's Notion Page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Link of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Conditions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Helvetica Neue"/>
              <a:buChar char="■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A 2 by 2 experiment with lighting conditions with one being outdoor lighting and the other being dim-office lighting along with a casual vs professional environment conditions(clothes &amp; appearance)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457200" lvl="0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457200" lvl="0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457200" lvl="0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457200" lvl="0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457200" lvl="0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457200" lvl="0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457200" lvl="0" marL="6400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4" name="Google Shape;104;g133882b9633_1_5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05" name="Google Shape;105;g133882b9633_1_5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06" name="Google Shape;106;g133882b9633_1_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g133882b9633_1_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g133882b9633_1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700" y="3327825"/>
            <a:ext cx="4552274" cy="275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133882b9633_1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0873" y="3327825"/>
            <a:ext cx="4391997" cy="275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