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Helvetica Neue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juacg+q1Dc6i2IN46c9jpgkfke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font" Target="fonts/HelveticaNeue-regular.fntdata"/><Relationship Id="rId7" Type="http://schemas.openxmlformats.org/officeDocument/2006/relationships/font" Target="fonts/HelveticaNeue-bold.fntdata"/><Relationship Id="rId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36684" y="5864282"/>
            <a:ext cx="12228684" cy="1086465"/>
            <a:chOff x="-36684" y="5846980"/>
            <a:chExt cx="12228684" cy="1086465"/>
          </a:xfrm>
        </p:grpSpPr>
        <p:sp>
          <p:nvSpPr>
            <p:cNvPr id="85" name="Google Shape;85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6" name="Google Shape;86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"/>
          <p:cNvSpPr txBox="1"/>
          <p:nvPr/>
        </p:nvSpPr>
        <p:spPr>
          <a:xfrm>
            <a:off x="659969" y="24157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#:4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learning-based disaster resilient microgrid design and management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Paco-Jaleel Balthazar, Anthony Bishop-Gylys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Qun Zhou Sun, Damla Turgut.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44131" y="1858618"/>
            <a:ext cx="8421300" cy="47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7500" lnSpcReduction="20000"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(May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23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May 2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Finalizing literature review</a:t>
            </a:r>
            <a:endParaRPr/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Implemented a basic disaster scenario in in the Pymgrid simulator</a:t>
            </a:r>
            <a:endParaRPr/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Created framework for disaster grid creation class and methods</a:t>
            </a:r>
            <a:endParaRPr/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Started categorization of various microgrid scale energy storage types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1: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of previous research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revealed that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our original goals were redundant</a:t>
            </a:r>
            <a:endParaRPr/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 1: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goal modified to include designing a ML system that can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disaster resilient grid, as opposed to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optimizing 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 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distribution</a:t>
            </a:r>
            <a:endParaRPr/>
          </a:p>
          <a:p>
            <a:pPr indent="-171450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2: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disaster grids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within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pymgrid required too much function redesign</a:t>
            </a:r>
            <a:endParaRPr/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 2: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Grids will be created in 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separate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that can feed that data into pymgrid for simulation</a:t>
            </a:r>
            <a:endParaRPr/>
          </a:p>
          <a:p>
            <a:pPr indent="-171450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 with involved graduate students to finalize plans</a:t>
            </a:r>
            <a:endParaRPr/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a deep learning framework for microgrid design</a:t>
            </a:r>
            <a:endParaRPr/>
          </a:p>
          <a:p>
            <a:pPr indent="-275664" lvl="1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17647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behavior of various power storage options in python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2022-05-19T18:54:44Z</dcterms:created>
  <dc:creator>Paco-Jaleel Balthazar</dc:creator>
</cp:coreProperties>
</file>