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BAE7-51E2-0D68-F519-4CFF0C147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0A7BF-FD0F-4ACD-0D3D-FA970DD35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D49AB-A9A2-90A5-30CB-5A24874D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59D0-AB7F-2B22-FB7C-7BE9E30A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9ACC8-1A04-8307-3977-1C0138B0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D579-8DAE-2633-625F-BA431EB1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1D9A9-6AFA-91CC-8053-8EFA59AC0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A0B3B-3A7C-90EA-6C83-0CD1D14E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C278-EDC0-253B-5622-39353908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D4F98-2930-1A71-CA81-9C6AC253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5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25111-6FC7-C16E-75E7-BD6BEF14E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344D3-138E-FC44-E451-5130F7080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D412B-8191-85D9-17D5-84AB9226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A5A64-7FE5-763A-3D4C-0F7DD1C6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706F4-636B-58B9-FF93-F302B5EC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AD65-7EEA-5B11-970A-9BE97F3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C0B1-1E0A-524D-8FBB-9126389F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C260D-7728-E3B9-7BEA-4EAD4F61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18C1F-911B-6556-C204-74AEC1CC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D8E15-3643-9DAE-3E3A-0311EAE6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B64A-F33B-5550-8071-08AB510E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DCC69-ED21-6CD2-8DF8-53EE60B3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B0780-2824-60E9-3BF0-9BB065DA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0FA59-31B2-97B6-FC54-914AE877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EC51-9FB0-3197-7265-B7A6DFB3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4963-3720-4772-0B62-8EA79DAC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3996C-4D0F-66CA-0F4D-F00AF0A2E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D0C7F-7B8D-3782-2F16-A2224241F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D95FB-0F94-EFEA-F5CF-BC00ADCB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33E85-F4F3-7E35-20CF-2377D02C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D0527-8DBB-C9B0-FFCC-771D96FC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5BA2-BB8C-7DE7-2E84-BB8611E9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47014-32C2-6DE5-86BD-1D08C7FA0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7FEF7-2F35-9B8A-5153-0CF750356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0B8E9-DE40-4BDD-6823-C4A05FB6F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6AC92-DBC2-CDD3-2F53-EE0F86C99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B959A-80D7-C30D-3C96-F26ADD19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FD059-C1FB-B497-3423-40843BF2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AF109-B6FB-DB88-6D84-4C8D4F9D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0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8F72-F9CD-5359-93A3-90103E4F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2E0E3E-2766-3F88-3A9F-7446C0EE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3B047-B718-CDCE-3C58-0D2AC731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71BD5-719E-AFE4-4D90-34472A7C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21227-159C-F122-8CF7-2DA7269F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4A475-C0B0-7F8E-FD61-D7487B22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30B4C-4CE1-BED2-314E-B5366F2E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4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35B2-FA66-C868-664A-AE3D86E7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D9C59-B463-C7D5-558F-BDEC51E5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51385-CAD8-82FE-02FD-89847383B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B5BBF-D7CE-388C-1C0E-3DF8DE4F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D3229-8B38-5C1A-435D-C4F470FC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D0860-D4FB-998E-5EAD-6953CCBA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752A-9F6B-388A-8BCA-8A187194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0C063-164E-68C7-FDDD-58B7463AB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50A6F-D88C-3587-D218-39E1A13B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3534B-C5B6-C6F2-E858-4DC39611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F146D-0544-5891-FAD1-5A8FF594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08B7B-E9D8-5677-B6F0-80204FC6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599FC-16B1-400E-15C9-56B907D5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754FA-CCDE-5D04-17B3-206024FE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1A520-7A8B-A8A5-33B7-8B39E48C8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0366-F70F-4D70-942A-74D49C682D0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29D3-6C92-FCA2-1B1E-396EA88FE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54050-0CB7-34C3-5965-525B17C36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43DF-6116-4889-828A-BCD2CF9B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86;p13">
            <a:extLst>
              <a:ext uri="{FF2B5EF4-FFF2-40B4-BE49-F238E27FC236}">
                <a16:creationId xmlns:a16="http://schemas.microsoft.com/office/drawing/2014/main" id="{E4401558-58C0-6232-9910-B4760E6ECCA5}"/>
              </a:ext>
            </a:extLst>
          </p:cNvPr>
          <p:cNvGrpSpPr/>
          <p:nvPr/>
        </p:nvGrpSpPr>
        <p:grpSpPr>
          <a:xfrm>
            <a:off x="-36684" y="5864282"/>
            <a:ext cx="12228684" cy="1086465"/>
            <a:chOff x="-36684" y="5846980"/>
            <a:chExt cx="12228684" cy="1086465"/>
          </a:xfrm>
        </p:grpSpPr>
        <p:sp>
          <p:nvSpPr>
            <p:cNvPr id="10" name="Google Shape;87;p13">
              <a:extLst>
                <a:ext uri="{FF2B5EF4-FFF2-40B4-BE49-F238E27FC236}">
                  <a16:creationId xmlns:a16="http://schemas.microsoft.com/office/drawing/2014/main" id="{615710B1-F885-5463-EA3B-5B3ECF9DAA6A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dirty="0"/>
            </a:p>
          </p:txBody>
        </p:sp>
        <p:pic>
          <p:nvPicPr>
            <p:cNvPr id="11" name="Google Shape;88;p13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B4824B39-94DB-61AF-8714-DAD81EDA9D8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89;p13">
              <a:extLst>
                <a:ext uri="{FF2B5EF4-FFF2-40B4-BE49-F238E27FC236}">
                  <a16:creationId xmlns:a16="http://schemas.microsoft.com/office/drawing/2014/main" id="{2C4F0170-14F6-11B7-BE2E-3BA64A74AB9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84;p13">
            <a:extLst>
              <a:ext uri="{FF2B5EF4-FFF2-40B4-BE49-F238E27FC236}">
                <a16:creationId xmlns:a16="http://schemas.microsoft.com/office/drawing/2014/main" id="{A0AC9336-8EDD-B5C3-0213-CE7D7D4183F3}"/>
              </a:ext>
            </a:extLst>
          </p:cNvPr>
          <p:cNvSpPr txBox="1"/>
          <p:nvPr/>
        </p:nvSpPr>
        <p:spPr>
          <a:xfrm>
            <a:off x="646717" y="43387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#:4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Reinforcement learning for disaster resilient micro-grid management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endParaRPr lang="en-US" sz="2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Paco-Jaleel Balthazar, Anthony Bishop-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Gylys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Zhou Sun,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Damla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Turgut.</a:t>
            </a:r>
            <a:endParaRPr sz="18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04C20163-0803-FEF9-1AF4-315EB5F1A1EC}"/>
              </a:ext>
            </a:extLst>
          </p:cNvPr>
          <p:cNvSpPr txBox="1"/>
          <p:nvPr/>
        </p:nvSpPr>
        <p:spPr>
          <a:xfrm>
            <a:off x="1044132" y="2065700"/>
            <a:ext cx="8240462" cy="434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1168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 1(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May 16 - May 20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endParaRPr sz="18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1168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dirty="0"/>
          </a:p>
          <a:p>
            <a:pPr marL="28575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Literature Review on relevant topics</a:t>
            </a:r>
          </a:p>
          <a:p>
            <a:pPr marL="28575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Integration of microgrid simulator</a:t>
            </a:r>
          </a:p>
          <a:p>
            <a:pPr marL="28575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Began formatting the test data sets for simulator</a:t>
            </a:r>
          </a:p>
          <a:p>
            <a:pPr marL="28575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Began development of algorithm</a:t>
            </a:r>
          </a:p>
          <a:p>
            <a:pPr marL="0"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1168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dirty="0"/>
          </a:p>
          <a:p>
            <a:pPr marL="28575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Problem: 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Electrical data during natural disasters is sparse. </a:t>
            </a:r>
          </a:p>
          <a:p>
            <a:pPr marL="28575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Electrical data can be generating by simulation using real weather data</a:t>
            </a:r>
          </a:p>
          <a:p>
            <a:pPr marL="28575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endParaRPr sz="1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1168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dirty="0"/>
          </a:p>
          <a:p>
            <a:pPr marL="28575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Collect all weather and grid data from recent natural disasters, to be formatted and run through the simulator. 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86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124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Paco-Jaleel Balthazar</dc:creator>
  <cp:lastModifiedBy>Paco-Jaleel Balthazar</cp:lastModifiedBy>
  <cp:revision>5</cp:revision>
  <dcterms:created xsi:type="dcterms:W3CDTF">2022-05-19T18:54:44Z</dcterms:created>
  <dcterms:modified xsi:type="dcterms:W3CDTF">2022-05-20T03:41:40Z</dcterms:modified>
</cp:coreProperties>
</file>