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lXDyIo1Z4XpLov/CFVHZ1yR1Q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dd9154b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dd9154b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34beef21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34beef2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34beef210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34beef2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Pragmatic</a:t>
            </a:r>
            <a:r>
              <a:rPr lang="en-US"/>
              <a:t>: </a:t>
            </a:r>
            <a:r>
              <a:rPr lang="en-US" sz="1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dealing with things sensibly and realistically in a way that is based on practical rather than theoretical considerations.</a:t>
            </a:r>
            <a:endParaRPr sz="10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Hedonic</a:t>
            </a:r>
            <a:r>
              <a:rPr lang="en-US" sz="1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relating to or considered in terms of pleasant (or unpleasant) sensations.</a:t>
            </a:r>
            <a:endParaRPr sz="10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e814bad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de814bad3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e814bad3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de814bad3e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7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2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ly 2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 </a:t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Finished User Study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Drafted research poster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Began data analysis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Continued writing research paper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ddd9154b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24" y="1143000"/>
            <a:ext cx="4801777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ddd9154b64_0_0"/>
          <p:cNvPicPr preferRelativeResize="0"/>
          <p:nvPr/>
        </p:nvPicPr>
        <p:blipFill rotWithShape="1">
          <a:blip r:embed="rId4">
            <a:alphaModFix/>
          </a:blip>
          <a:srcRect b="15076" l="0" r="0" t="-18201"/>
          <a:stretch/>
        </p:blipFill>
        <p:spPr>
          <a:xfrm>
            <a:off x="5296825" y="421687"/>
            <a:ext cx="6389652" cy="26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ddd9154b64_0_0"/>
          <p:cNvPicPr preferRelativeResize="0"/>
          <p:nvPr/>
        </p:nvPicPr>
        <p:blipFill rotWithShape="1">
          <a:blip r:embed="rId5">
            <a:alphaModFix/>
          </a:blip>
          <a:srcRect b="19323" l="0" r="0" t="16114"/>
          <a:stretch/>
        </p:blipFill>
        <p:spPr>
          <a:xfrm>
            <a:off x="5296825" y="3845075"/>
            <a:ext cx="6501176" cy="19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ddd9154b64_0_0"/>
          <p:cNvSpPr txBox="1"/>
          <p:nvPr/>
        </p:nvSpPr>
        <p:spPr>
          <a:xfrm>
            <a:off x="2754350" y="144975"/>
            <a:ext cx="667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POSTER GRAPHICS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34beef210_0_5"/>
          <p:cNvSpPr txBox="1"/>
          <p:nvPr/>
        </p:nvSpPr>
        <p:spPr>
          <a:xfrm>
            <a:off x="2754350" y="144975"/>
            <a:ext cx="667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USER STUDY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e34beef21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050" y="1488987"/>
            <a:ext cx="5821501" cy="388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e34beef210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450" y="668175"/>
            <a:ext cx="4112312" cy="274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e34beef210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600" y="3878625"/>
            <a:ext cx="4019988" cy="267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34beef210_0_15"/>
          <p:cNvSpPr txBox="1"/>
          <p:nvPr/>
        </p:nvSpPr>
        <p:spPr>
          <a:xfrm>
            <a:off x="2754350" y="144975"/>
            <a:ext cx="667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UEQ DATA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e34beef210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00" y="942975"/>
            <a:ext cx="11474975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e814bad3e_2_0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7 (Monday, June 28 – Friday, July 2 2021) 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de814bad3e_2_0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Lights had connectivity issues during study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 WiFi interference issues causing it, reset the app and Hue Bridge to change local Zigbee channels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Alexa app cannot play media outside of music (with VERY limited exception)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Updated the task slides to reflect limitations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Participants cancelled or showed up late causing us to have less data.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We still have enough data to have a thorough analysis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8" name="Google Shape;118;gde814bad3e_2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9" name="Google Shape;119;gde814bad3e_2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0" name="Google Shape;120;gde814bad3e_2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de814bad3e_2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e814bad3e_2_9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7(Monday, June 28 – Friday, July 2 2021) 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gde814bad3e_2_9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Finalize and print poster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Continue writing research paper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Present work at symposium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8" name="Google Shape;128;gde814bad3e_2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9" name="Google Shape;129;gde814bad3e_2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30" name="Google Shape;130;gde814bad3e_2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de814bad3e_2_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