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Helvetica Neue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Uh63iF6Y0zN50qoc5+juY9109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HelveticaNeue-boldItalic.fntdata"/><Relationship Id="rId9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HelveticaNeue-regular.fntdata"/><Relationship Id="rId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e814bad3e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2" name="Google Shape;92;gde814bad3e_2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 Bilgis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br>
              <a:rPr b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8 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Mon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day, Ju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ly 5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Friday, Ju</a:t>
            </a:r>
            <a:r>
              <a:rPr b="1" lang="en-US" sz="1700">
                <a:latin typeface="Helvetica Neue"/>
                <a:ea typeface="Helvetica Neue"/>
                <a:cs typeface="Helvetica Neue"/>
                <a:sym typeface="Helvetica Neue"/>
              </a:rPr>
              <a:t>ly 9</a:t>
            </a:r>
            <a:r>
              <a:rPr b="1" i="0" lang="en-US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2021) </a:t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Accomplishments:</a:t>
            </a:r>
            <a:endParaRPr b="0" i="0" sz="2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Finished research poster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Continued writing research paper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0193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100"/>
              <a:buFont typeface="Helvetica Neue"/>
              <a:buChar char="○"/>
            </a:pPr>
            <a:r>
              <a:rPr lang="en-US" sz="2100">
                <a:latin typeface="Helvetica Neue"/>
                <a:ea typeface="Helvetica Neue"/>
                <a:cs typeface="Helvetica Neue"/>
                <a:sym typeface="Helvetica Neue"/>
              </a:rPr>
              <a:t>Prepared for symposium presentations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87" name="Google Shape;87;p1"/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88" name="Google Shape;8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e814bad3e_2_9"/>
          <p:cNvSpPr txBox="1"/>
          <p:nvPr/>
        </p:nvSpPr>
        <p:spPr>
          <a:xfrm>
            <a:off x="1080825" y="201125"/>
            <a:ext cx="84213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2: </a:t>
            </a:r>
            <a:r>
              <a:rPr b="1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IoT and augmented reality: agents with pervasive awareness, appearance, and abilities</a:t>
            </a:r>
            <a:endParaRPr b="0" i="0" sz="19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br>
              <a:rPr b="0" i="0" lang="en-US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REU Students: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Courtney Harris, Nikolas Yonkers &amp; Connor Flick</a:t>
            </a:r>
            <a:br>
              <a:rPr b="0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i="0" lang="en-US" sz="1729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Faculty mentor(s): </a:t>
            </a:r>
            <a:r>
              <a:rPr b="1" i="0" lang="en-US" sz="1729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Gregory Welch &amp; Gerd Bruder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None/>
            </a:pPr>
            <a:r>
              <a:t/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Week 8(Monday, July 5 – Friday, July 9 2021) </a:t>
            </a:r>
            <a:endParaRPr b="1" i="0" sz="1729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gde814bad3e_2_9"/>
          <p:cNvSpPr txBox="1"/>
          <p:nvPr/>
        </p:nvSpPr>
        <p:spPr>
          <a:xfrm>
            <a:off x="1080825" y="1617425"/>
            <a:ext cx="91737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1" marL="201168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3716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1" marL="20116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</a:t>
            </a:r>
            <a:r>
              <a:rPr b="1" lang="en-US" sz="2000">
                <a:latin typeface="Helvetica Neue"/>
                <a:ea typeface="Helvetica Neue"/>
                <a:cs typeface="Helvetica Neue"/>
                <a:sym typeface="Helvetica Neue"/>
              </a:rPr>
              <a:t>ost program plans</a:t>
            </a:r>
            <a:r>
              <a:rPr b="1" i="0" lang="en-US" sz="2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5580" lvl="1" marL="384048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Helvetica Neue"/>
              <a:buChar char="○"/>
            </a:pPr>
            <a:r>
              <a:rPr lang="en-US" sz="2000">
                <a:latin typeface="Helvetica Neue"/>
                <a:ea typeface="Helvetica Neue"/>
                <a:cs typeface="Helvetica Neue"/>
                <a:sym typeface="Helvetica Neue"/>
              </a:rPr>
              <a:t>Finish and submit research paper to ACM SUI conference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96" name="Google Shape;96;gde814bad3e_2_9"/>
          <p:cNvGrpSpPr/>
          <p:nvPr/>
        </p:nvGrpSpPr>
        <p:grpSpPr>
          <a:xfrm>
            <a:off x="-36684" y="5846980"/>
            <a:ext cx="12228684" cy="1086466"/>
            <a:chOff x="-36684" y="5846980"/>
            <a:chExt cx="12228684" cy="1086466"/>
          </a:xfrm>
        </p:grpSpPr>
        <p:sp>
          <p:nvSpPr>
            <p:cNvPr id="97" name="Google Shape;97;gde814bad3e_2_9"/>
            <p:cNvSpPr/>
            <p:nvPr/>
          </p:nvSpPr>
          <p:spPr>
            <a:xfrm>
              <a:off x="0" y="6499123"/>
              <a:ext cx="12192000" cy="358800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NSF REU Research Experience on Internet of Things 2021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metin, ulaşım, tekerlek içeren bir resim&#10;&#10;Açıklama otomatik olarak oluşturuldu" id="98" name="Google Shape;98;gde814bad3e_2_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6684" y="5846980"/>
              <a:ext cx="1080818" cy="10864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gde814bad3e_2_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2021-05-16T03:04:08Z</dcterms:created>
  <dc:creator>Kara</dc:creator>
</cp:coreProperties>
</file>