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Helvetica Neue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gNx2BuNMstBq3Be0eJQdsknNw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HelveticaNeue-boldItalic.fntdata"/><Relationship Id="rId9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HelveticaNeue-regular.fntdata"/><Relationship Id="rId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b8efb13e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db8efb13e8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16" y="20111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Manufacturing IoT sensors: a flexible and wearable UV radiation sensor based on metal oxide semiconductors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Celine Ramirez &amp; Tolga Koc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Graduate Students: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Pawan Pathak &amp; Arshya Bamshad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Dr. Lotzi Böloni &amp;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 Dr. Hyoung Cho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07450" y="1984350"/>
            <a:ext cx="8240400" cy="4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8 (July 5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July 9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20</a:t>
            </a:r>
            <a:r>
              <a:rPr b="1" lang="en-US" sz="1800"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/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Connected the watch components and placed them into the case.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Finalized the design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Completed the REU symposium poster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Worked on the research paper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/>
          </a:p>
          <a:p>
            <a:pPr indent="-1828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Components kept disconnecting due to  weak wires- caused difficulty placing the components within the case and disrupted device functionality.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gdb8efb13e8_0_8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5" name="Google Shape;95;gdb8efb13e8_0_8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96" name="Google Shape;96;gdb8efb13e8_0_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gdb8efb13e8_0_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gdb8efb13e8_0_8"/>
          <p:cNvPicPr preferRelativeResize="0"/>
          <p:nvPr/>
        </p:nvPicPr>
        <p:blipFill rotWithShape="1">
          <a:blip r:embed="rId5">
            <a:alphaModFix/>
          </a:blip>
          <a:srcRect b="5525" l="-3720" r="3719" t="-954"/>
          <a:stretch/>
        </p:blipFill>
        <p:spPr>
          <a:xfrm>
            <a:off x="1464734" y="487939"/>
            <a:ext cx="8668875" cy="535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