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Helvetica Neue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h16wg3I7myCLyNfdu6LLn6mNR7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italic.fntdata"/><Relationship Id="rId10" Type="http://schemas.openxmlformats.org/officeDocument/2006/relationships/font" Target="fonts/HelveticaNeue-bold.fntdata"/><Relationship Id="rId13" Type="http://customschemas.google.com/relationships/presentationmetadata" Target="metadata"/><Relationship Id="rId12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HelveticaNeu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400"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0d1b5d5d7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ge0d1b5d5d7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f911ed82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gdf911ed824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694f91e0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gb694f91e0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 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9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80816" y="201117"/>
            <a:ext cx="8421385" cy="1693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5: </a:t>
            </a: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Manufacturing IoT sensors: a flexible and wearable UV radiation sensor based on metal oxide semiconductors</a:t>
            </a: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Celine Ramirez &amp; Tolga Koc</a:t>
            </a:r>
            <a:endParaRPr b="1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Graduate Students: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Pawan Pathak &amp; Arshya Bamshad</a:t>
            </a:r>
            <a:b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Hyoung Cho &amp; Dr. Lotzi Böloni</a:t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007450" y="1984350"/>
            <a:ext cx="8240400" cy="25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1" marL="20116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5 (June 14 – June 18, 2021)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Started designing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alternative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 ideas for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wearable device.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288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Received</a:t>
            </a: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components for the alternative design #1 (Arduino pro mini, chip resistors, and a WS2812B RGB LED).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288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Learned about the sensor fabrication process.</a:t>
            </a:r>
            <a:endParaRPr sz="1800"/>
          </a:p>
        </p:txBody>
      </p:sp>
      <p:grpSp>
        <p:nvGrpSpPr>
          <p:cNvPr id="86" name="Google Shape;86;p1"/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87" name="Google Shape;87;p1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88" name="Google Shape;88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ge0d1b5d5d7_1_1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95" name="Google Shape;95;ge0d1b5d5d7_1_1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96" name="Google Shape;96;ge0d1b5d5d7_1_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ge0d1b5d5d7_1_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" name="Google Shape;98;ge0d1b5d5d7_1_1"/>
          <p:cNvSpPr txBox="1"/>
          <p:nvPr/>
        </p:nvSpPr>
        <p:spPr>
          <a:xfrm>
            <a:off x="8526200" y="6037075"/>
            <a:ext cx="723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9" name="Google Shape;99;ge0d1b5d5d7_1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8462" y="1452000"/>
            <a:ext cx="10215100" cy="31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e0d1b5d5d7_1_1"/>
          <p:cNvSpPr txBox="1"/>
          <p:nvPr/>
        </p:nvSpPr>
        <p:spPr>
          <a:xfrm>
            <a:off x="3985350" y="462125"/>
            <a:ext cx="4221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1" marL="20116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Sensor Fabrication Process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gdf911ed824_0_11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06" name="Google Shape;106;gdf911ed824_0_11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07" name="Google Shape;107;gdf911ed824_0_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gdf911ed824_0_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" name="Google Shape;109;gdf911ed824_0_11"/>
          <p:cNvSpPr txBox="1"/>
          <p:nvPr/>
        </p:nvSpPr>
        <p:spPr>
          <a:xfrm>
            <a:off x="8526200" y="6037075"/>
            <a:ext cx="723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0" name="Google Shape;110;gdf911ed824_0_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70569" y="3282575"/>
            <a:ext cx="2655940" cy="275450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df911ed824_0_11"/>
          <p:cNvSpPr txBox="1"/>
          <p:nvPr/>
        </p:nvSpPr>
        <p:spPr>
          <a:xfrm>
            <a:off x="7697834" y="5491988"/>
            <a:ext cx="329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Google Shape;112;gdf911ed824_0_11"/>
          <p:cNvSpPr txBox="1"/>
          <p:nvPr/>
        </p:nvSpPr>
        <p:spPr>
          <a:xfrm>
            <a:off x="4577664" y="3142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0116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 sz="2000"/>
          </a:p>
        </p:txBody>
      </p:sp>
      <p:sp>
        <p:nvSpPr>
          <p:cNvPr id="113" name="Google Shape;113;gdf911ed824_0_11"/>
          <p:cNvSpPr txBox="1"/>
          <p:nvPr/>
        </p:nvSpPr>
        <p:spPr>
          <a:xfrm>
            <a:off x="6599550" y="1020427"/>
            <a:ext cx="4398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◦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Neither of the watch development boards can be used for this project as they do not have analog pins for the sensor - confirmed by manufacturer. </a:t>
            </a:r>
            <a:endParaRPr/>
          </a:p>
        </p:txBody>
      </p:sp>
      <p:sp>
        <p:nvSpPr>
          <p:cNvPr id="114" name="Google Shape;114;gdf911ed824_0_11"/>
          <p:cNvSpPr txBox="1"/>
          <p:nvPr/>
        </p:nvSpPr>
        <p:spPr>
          <a:xfrm>
            <a:off x="499100" y="1039700"/>
            <a:ext cx="48987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◦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Arduino pro mini does not have a port to upload code to the board directly - either an Arduino Uno or serial adapter must be connected to the pro mini.</a:t>
            </a:r>
            <a:endParaRPr/>
          </a:p>
        </p:txBody>
      </p:sp>
      <p:pic>
        <p:nvPicPr>
          <p:cNvPr id="115" name="Google Shape;115;gdf911ed824_0_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36681" y="2188425"/>
            <a:ext cx="2442225" cy="24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df911ed824_0_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59350" y="2221700"/>
            <a:ext cx="3462775" cy="150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df911ed824_0_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37025" y="3730975"/>
            <a:ext cx="4153964" cy="27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gb694f91e0a_0_5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23" name="Google Shape;123;gb694f91e0a_0_5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24" name="Google Shape;124;gb694f91e0a_0_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gb694f91e0a_0_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6" name="Google Shape;126;gb694f91e0a_0_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4598" y="839900"/>
            <a:ext cx="2128474" cy="183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b694f91e0a_0_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62674" y="732465"/>
            <a:ext cx="2014325" cy="213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b694f91e0a_0_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62675" y="3424898"/>
            <a:ext cx="2290852" cy="152126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b694f91e0a_0_5"/>
          <p:cNvSpPr txBox="1"/>
          <p:nvPr/>
        </p:nvSpPr>
        <p:spPr>
          <a:xfrm>
            <a:off x="274600" y="2653975"/>
            <a:ext cx="978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RGB LED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gb694f91e0a_0_5"/>
          <p:cNvSpPr txBox="1"/>
          <p:nvPr/>
        </p:nvSpPr>
        <p:spPr>
          <a:xfrm>
            <a:off x="2762671" y="2872175"/>
            <a:ext cx="212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Arduino pro mini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gb694f91e0a_0_5"/>
          <p:cNvSpPr txBox="1"/>
          <p:nvPr/>
        </p:nvSpPr>
        <p:spPr>
          <a:xfrm>
            <a:off x="2762675" y="5037175"/>
            <a:ext cx="2014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Chip resistors 1 ohm - 10 M ohms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gb694f91e0a_0_5"/>
          <p:cNvSpPr txBox="1"/>
          <p:nvPr/>
        </p:nvSpPr>
        <p:spPr>
          <a:xfrm>
            <a:off x="4573650" y="239875"/>
            <a:ext cx="2860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 #1 - Wristband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3" name="Google Shape;133;gb694f91e0a_0_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4600" y="3475028"/>
            <a:ext cx="2488075" cy="164244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b694f91e0a_0_5"/>
          <p:cNvSpPr txBox="1"/>
          <p:nvPr/>
        </p:nvSpPr>
        <p:spPr>
          <a:xfrm>
            <a:off x="737125" y="5037175"/>
            <a:ext cx="2764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Non-rechargeable battery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5" name="Google Shape;135;gb694f91e0a_0_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74950" y="2653975"/>
            <a:ext cx="4713726" cy="311407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b694f91e0a_0_5"/>
          <p:cNvSpPr txBox="1"/>
          <p:nvPr/>
        </p:nvSpPr>
        <p:spPr>
          <a:xfrm>
            <a:off x="6768343" y="5855818"/>
            <a:ext cx="2526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Gao, Wei. </a:t>
            </a:r>
            <a:r>
              <a:rPr i="1" lang="en-US" sz="1600">
                <a:solidFill>
                  <a:schemeClr val="dk1"/>
                </a:solidFill>
              </a:rPr>
              <a:t>Wrist Monitor</a:t>
            </a:r>
            <a:r>
              <a:rPr lang="en-US" sz="1600">
                <a:solidFill>
                  <a:schemeClr val="dk1"/>
                </a:solidFill>
              </a:rPr>
              <a:t>. 2016</a:t>
            </a:r>
            <a:endParaRPr b="0" i="0" sz="2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gb694f91e0a_0_5"/>
          <p:cNvSpPr txBox="1"/>
          <p:nvPr/>
        </p:nvSpPr>
        <p:spPr>
          <a:xfrm>
            <a:off x="5249800" y="839900"/>
            <a:ext cx="65253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1" marL="20116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Plans for next week:</a:t>
            </a:r>
            <a:endParaRPr>
              <a:solidFill>
                <a:schemeClr val="dk1"/>
              </a:solidFill>
            </a:endParaRPr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</a:pPr>
            <a:r>
              <a:rPr lang="en-US" sz="1800">
                <a:solidFill>
                  <a:schemeClr val="dk1"/>
                </a:solidFill>
              </a:rPr>
              <a:t>Model and 3D print the casing for the arduino pro mini and battery.</a:t>
            </a:r>
            <a:endParaRPr sz="1800">
              <a:solidFill>
                <a:schemeClr val="dk1"/>
              </a:solidFill>
            </a:endParaRPr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</a:pPr>
            <a:r>
              <a:rPr lang="en-US" sz="1800">
                <a:solidFill>
                  <a:schemeClr val="dk1"/>
                </a:solidFill>
              </a:rPr>
              <a:t>Construct the wristband after getting the extra parts - battery casing and batteries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2021-05-16T03:04:08Z</dcterms:created>
  <dc:creator>Kara</dc:creator>
</cp:coreProperties>
</file>