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Helvetica Neue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font" Target="fonts/HelveticaNeue-regular.fntdata"/><Relationship Id="rId7" Type="http://schemas.openxmlformats.org/officeDocument/2006/relationships/font" Target="fonts/HelveticaNeue-bold.fntdata"/><Relationship Id="rId8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80826" y="201125"/>
            <a:ext cx="9228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IoT-enabled smart mobility devices for aging and rehabilitation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Laura Figueroa, Myat Win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solidFill>
                  <a:schemeClr val="dk1"/>
                </a:solidFill>
              </a:rPr>
              <a:t>Dr. Turgut &amp; Dr. B</a:t>
            </a:r>
            <a:r>
              <a:rPr b="1" lang="en-US" sz="1800">
                <a:solidFill>
                  <a:schemeClr val="dk1"/>
                </a:solidFill>
              </a:rPr>
              <a:t>ӧlӧni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007450" y="1690650"/>
            <a:ext cx="102315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July 5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July 9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907">
              <a:solidFill>
                <a:schemeClr val="dk1"/>
              </a:solidFill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sz="230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50"/>
              <a:buFont typeface="Calibri"/>
              <a:buChar char="◦"/>
            </a:pPr>
            <a:r>
              <a:rPr lang="en-US" sz="21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Cleaning/Wrapping up github and posters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◦"/>
            </a:pPr>
            <a:r>
              <a:rPr lang="en-US" sz="21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Getting haptic sensor to respond using GPIOzero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5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21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50"/>
              <a:buFont typeface="Calibri"/>
              <a:buChar char="◦"/>
            </a:pPr>
            <a:r>
              <a:rPr lang="en-US" sz="21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Exporting live stream and running our program for object detection, distance prediction, and haptic feedback 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i="0" lang="en-US" sz="21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lans </a:t>
            </a:r>
            <a:r>
              <a:rPr b="1" lang="en-US" sz="2150">
                <a:latin typeface="Helvetica Neue"/>
                <a:ea typeface="Helvetica Neue"/>
                <a:cs typeface="Helvetica Neue"/>
                <a:sym typeface="Helvetica Neue"/>
              </a:rPr>
              <a:t>for this</a:t>
            </a:r>
            <a:r>
              <a:rPr b="1" i="0" lang="en-US" sz="21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next week: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50"/>
              <a:buFont typeface="Calibri"/>
              <a:buChar char="◦"/>
            </a:pPr>
            <a:r>
              <a:rPr lang="en-US" sz="21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poster presentation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225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50"/>
              <a:buFont typeface="Calibri"/>
              <a:buChar char="◦"/>
            </a:pPr>
            <a:r>
              <a:rPr lang="en-US" sz="21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 continue working on the paper</a:t>
            </a:r>
            <a:endParaRPr sz="21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