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KikbdLBU0P+AaGqakMaiYJ4PF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814bad3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de814bad3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f8d458d3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f8d458d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f8a7206f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df8a7206f7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e814bad3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de814bad3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e814bad3e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de814bad3e_2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drive.google.com/file/d/1XdDxsZwEfK5OF_ahOen1cLrcdbXsUcli/view" TargetMode="External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nrgoxMXgW53t1Do64ax0ddGvWfZVc76v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://drive.google.com/file/d/1M59T6g7isJ58pVb-47cgTU8PcxSFiyJk/view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day, June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June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 </a:t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Connected drawing system to gesture recognition machine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Trained machine for a few gestures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Began improvement on drawing system UI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Connected RGB lights to Unity platform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Started building layout of the room with devices in Unity with object highlighting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gde814bad3e_0_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5" name="Google Shape;95;gde814bad3e_0_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96" name="Google Shape;96;gde814bad3e_0_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de814bad3e_0_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gde814bad3e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7475" y="4273200"/>
            <a:ext cx="8600375" cy="22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de814bad3e_0_9" title="20210610_test1_HoloLens_Trim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7798" y="0"/>
            <a:ext cx="6256416" cy="46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de814bad3e_0_9"/>
          <p:cNvSpPr/>
          <p:nvPr/>
        </p:nvSpPr>
        <p:spPr>
          <a:xfrm>
            <a:off x="3148357" y="4607579"/>
            <a:ext cx="1525975" cy="495800"/>
          </a:xfrm>
          <a:custGeom>
            <a:rect b="b" l="l" r="r" t="t"/>
            <a:pathLst>
              <a:path extrusionOk="0" h="19832" w="61039">
                <a:moveTo>
                  <a:pt x="11449" y="5268"/>
                </a:moveTo>
                <a:cubicBezTo>
                  <a:pt x="9787" y="1943"/>
                  <a:pt x="2806" y="5297"/>
                  <a:pt x="744" y="8390"/>
                </a:cubicBezTo>
                <a:cubicBezTo>
                  <a:pt x="-1082" y="11128"/>
                  <a:pt x="810" y="16535"/>
                  <a:pt x="3866" y="17757"/>
                </a:cubicBezTo>
                <a:cubicBezTo>
                  <a:pt x="13531" y="21623"/>
                  <a:pt x="24822" y="19022"/>
                  <a:pt x="35090" y="17311"/>
                </a:cubicBezTo>
                <a:cubicBezTo>
                  <a:pt x="43734" y="15871"/>
                  <a:pt x="57259" y="18756"/>
                  <a:pt x="60514" y="10620"/>
                </a:cubicBezTo>
                <a:cubicBezTo>
                  <a:pt x="65121" y="-898"/>
                  <a:pt x="36419" y="-1308"/>
                  <a:pt x="24384" y="1699"/>
                </a:cubicBezTo>
                <a:cubicBezTo>
                  <a:pt x="16792" y="3596"/>
                  <a:pt x="5136" y="499"/>
                  <a:pt x="1636" y="7498"/>
                </a:cubicBezTo>
              </a:path>
            </a:pathLst>
          </a:cu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Google Shape;101;gde814bad3e_0_9"/>
          <p:cNvSpPr/>
          <p:nvPr/>
        </p:nvSpPr>
        <p:spPr>
          <a:xfrm>
            <a:off x="3036638" y="5919988"/>
            <a:ext cx="1278875" cy="484575"/>
          </a:xfrm>
          <a:custGeom>
            <a:rect b="b" l="l" r="r" t="t"/>
            <a:pathLst>
              <a:path extrusionOk="0" h="19383" w="51155">
                <a:moveTo>
                  <a:pt x="17701" y="1390"/>
                </a:moveTo>
                <a:cubicBezTo>
                  <a:pt x="13655" y="4424"/>
                  <a:pt x="6582" y="-2090"/>
                  <a:pt x="2536" y="944"/>
                </a:cubicBezTo>
                <a:cubicBezTo>
                  <a:pt x="-915" y="3533"/>
                  <a:pt x="-605" y="10510"/>
                  <a:pt x="2090" y="13879"/>
                </a:cubicBezTo>
                <a:cubicBezTo>
                  <a:pt x="8809" y="22277"/>
                  <a:pt x="23658" y="19111"/>
                  <a:pt x="34205" y="17002"/>
                </a:cubicBezTo>
                <a:cubicBezTo>
                  <a:pt x="40274" y="15788"/>
                  <a:pt x="51155" y="15609"/>
                  <a:pt x="51155" y="9419"/>
                </a:cubicBezTo>
                <a:cubicBezTo>
                  <a:pt x="51155" y="-4665"/>
                  <a:pt x="23756" y="1390"/>
                  <a:pt x="9672" y="1390"/>
                </a:cubicBezTo>
              </a:path>
            </a:pathLst>
          </a:cu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f8d458d3b_0_0"/>
          <p:cNvSpPr txBox="1"/>
          <p:nvPr>
            <p:ph type="title"/>
          </p:nvPr>
        </p:nvSpPr>
        <p:spPr>
          <a:xfrm>
            <a:off x="736700" y="669725"/>
            <a:ext cx="10617000" cy="102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gdf8d458d3b_0_0" title="Hololens Gaze Tutoria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3850" y="486675"/>
            <a:ext cx="7715250" cy="57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df8a7206f7_0_6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3" name="Google Shape;113;gdf8a7206f7_0_6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14" name="Google Shape;114;gdf8a7206f7_0_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gdf8a7206f7_0_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16;gdf8a7206f7_0_6" title="20210610_164024_HoloLens[1]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8331" y="918238"/>
            <a:ext cx="6695350" cy="50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e814bad3e_2_0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1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b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t/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gde814bad3e_2_0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Hololens 1 connectivity issues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Constant refreshing, restarting, and updating of all devices &amp; softwares used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Still difficult to find tutorials for AR devices and translating functionality from VR to AR.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■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Keep looking for resources and be patient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Hololens is not equipped to interface with the C# Hue SDKs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■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Doing direct HTTP calls through Unity in JSON format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Hue Lightbulbs struggle with direct HTTP calls security-wise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■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Create our own client-server certificates and mechanisms for checking public encryption keys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3" name="Google Shape;123;gde814bad3e_2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24" name="Google Shape;124;gde814bad3e_2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25" name="Google Shape;125;gde814bad3e_2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gde814bad3e_2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e814bad3e_2_9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1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b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t/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gde814bad3e_2_9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Connect AR systems to more IOT devices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Set up other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devices being used in the study for use with smartphones and Alexa devices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Continue building the UI for the AR demos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3" name="Google Shape;133;gde814bad3e_2_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34" name="Google Shape;134;gde814bad3e_2_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35" name="Google Shape;135;gde814bad3e_2_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gde814bad3e_2_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