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C4A1A-9972-4DDF-A79F-8A7FAF99B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52B07E-ACEA-472C-87EC-FDD7A4F2E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4AA9E-6380-4429-8F23-7BC7E9EE6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99C5-76DA-43A2-9E81-C9FBA08FEAF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EB078-6C78-4B4E-9C52-33C26D7B0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F4CF9-3E22-4D5E-9F81-67A9C72C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5E7F-43EE-41D6-8C25-67178364E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0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CF0E-1DF8-43E7-A478-0164FD4C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562D8-0A59-4608-B8DD-E7B914220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39376-DD83-4F1C-8D7C-B1262876A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99C5-76DA-43A2-9E81-C9FBA08FEAF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B248E-395C-4941-9D77-7D2D4F5C6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299E4-098C-4BDB-84D0-941AF102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5E7F-43EE-41D6-8C25-67178364E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7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569800-3008-48D4-981F-596AAD5A0B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FE15B-834D-4292-81C0-DA273CD29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34A5E-4836-4B64-9BE7-85D64E767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99C5-76DA-43A2-9E81-C9FBA08FEAF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E7C82-A2B3-48F8-B152-F45C9EC0F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A5603-BB9E-47C1-92D2-4150717E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5E7F-43EE-41D6-8C25-67178364E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4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E64E7-1EB0-4A4D-B4F6-3BE4B01A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17D3D-69C8-40B2-AC4F-C9BD9E9B6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6E9ED-03C4-4576-8C05-14ADEF210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99C5-76DA-43A2-9E81-C9FBA08FEAF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73165-CDDE-4770-9FAF-20B7ADED3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AC877-0A19-40B2-82A3-D6E4A472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5E7F-43EE-41D6-8C25-67178364E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7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03CBB-C0EB-421C-9671-2D3F5B78A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1C02B-5248-4959-B631-4A6772B38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FBCDB-6A37-4BCA-B66C-74F23C42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99C5-76DA-43A2-9E81-C9FBA08FEAF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D1FE5-A797-4764-B75C-94FAECD23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28361-8D0B-454D-A6CD-D5AD2DB5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5E7F-43EE-41D6-8C25-67178364E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9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E1F15-48C2-480B-BCB1-D21FAE52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289D3-23C4-4EAF-AF07-F314AD3BB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F025A-CCA8-49E4-9EA9-40F79F49F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2BB54-BD32-45DD-A33F-E6D7C316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99C5-76DA-43A2-9E81-C9FBA08FEAF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B5B59-6F19-4A69-91E9-CF8433A1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CB17A-96E6-4B1C-8825-14E893AE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5E7F-43EE-41D6-8C25-67178364E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9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03245-D906-4D39-9D1C-EA2062739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EE6F9-1761-4B4E-A0A8-B222B29D1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6B94C6-FCB9-4DD6-B236-64FEAC5BF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EE34AE-1B48-44D7-BC3F-8A931095B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8E33A2-4E2E-4637-A586-4489A219A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1D51FA-24D7-4342-BB45-6052BD06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99C5-76DA-43A2-9E81-C9FBA08FEAF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91CB8-0512-446D-BEEE-770B79CF7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F420D-38B9-4BA1-9BFC-4ADF912F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5E7F-43EE-41D6-8C25-67178364E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9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C085B-9A41-42DA-9D8B-4974D758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D49F93-2CD4-4D09-8BD4-1590434E6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99C5-76DA-43A2-9E81-C9FBA08FEAF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1DF852-BEAF-4E01-A0DB-C88BA3B7A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8EA4D-3BF2-47FD-A2A5-F122DE10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5E7F-43EE-41D6-8C25-67178364E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097702-C354-45F9-AD13-F4CB3CC57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99C5-76DA-43A2-9E81-C9FBA08FEAF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586F6E-D3BD-4F52-8CB5-2AC640690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7C90F-FE5F-492C-8464-FB452321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5E7F-43EE-41D6-8C25-67178364E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4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64E39-2332-4411-8F3C-FD56D7BD8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DA7D2-29C0-4C0C-B6A8-F0C52996B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370B6-7352-42DB-B7F2-568E459BD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8FDE1A-CC6D-4A2C-A505-F58F9F4ED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99C5-76DA-43A2-9E81-C9FBA08FEAF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C5718-1091-4C9F-9D71-6B56AD295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63B30-8CD2-4F3F-A755-73E4C36B3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5E7F-43EE-41D6-8C25-67178364E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3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0E86E-FC38-41EF-977D-A6FAACC07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C885F-F286-482B-BAFF-A70DC334EC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38A31-ED68-4C92-8587-9A03AB745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D4E3E-B36C-431E-95D2-2584F79A6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99C5-76DA-43A2-9E81-C9FBA08FEAF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381F0-AD36-4157-A7F6-453CA3F1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4B068-B5A8-4A16-9D3E-ACE0A2943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5E7F-43EE-41D6-8C25-67178364E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27396A-1621-498F-925F-D25E7317B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48A5F-D838-48A8-B98E-93A5D00F6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3289C-684D-4810-8B5E-6E35AF6DF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299C5-76DA-43A2-9E81-C9FBA08FEAF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55531-A1AD-410A-A319-907D01EDA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5D9A2-F69A-4BD4-BE5A-75126EB54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65E7F-43EE-41D6-8C25-67178364E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8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1FB707-723E-42B4-964D-8CBEF9DC7A40}"/>
              </a:ext>
            </a:extLst>
          </p:cNvPr>
          <p:cNvSpPr txBox="1">
            <a:spLocks/>
          </p:cNvSpPr>
          <p:nvPr/>
        </p:nvSpPr>
        <p:spPr>
          <a:xfrm>
            <a:off x="1080816" y="201117"/>
            <a:ext cx="8421385" cy="16932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spcBef>
                <a:spcPts val="1200"/>
              </a:spcBef>
            </a:pPr>
            <a:r>
              <a:rPr lang="en-US" sz="2000" dirty="0"/>
              <a:t>Project 5: Manufacturing of  IoT Sensors: Potentiostat Development</a:t>
            </a:r>
            <a:br>
              <a:rPr lang="en-US" sz="2000" dirty="0"/>
            </a:br>
            <a:br>
              <a:rPr lang="en-US" sz="2000" dirty="0"/>
            </a:br>
            <a:r>
              <a:rPr lang="en-US" sz="1800" dirty="0"/>
              <a:t>REU Students: </a:t>
            </a:r>
            <a:r>
              <a:rPr lang="en-US" sz="1800" b="1" dirty="0"/>
              <a:t>Tolga Koc &amp; Celine Ramirez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Graduate Mentor(s): </a:t>
            </a:r>
            <a:r>
              <a:rPr lang="en-US" sz="1800" b="1" dirty="0" err="1"/>
              <a:t>Arshya</a:t>
            </a:r>
            <a:r>
              <a:rPr lang="en-US" sz="1800" b="1" dirty="0"/>
              <a:t> </a:t>
            </a:r>
            <a:r>
              <a:rPr lang="en-US" sz="1800" b="1" dirty="0" err="1"/>
              <a:t>Bamshad</a:t>
            </a:r>
            <a:r>
              <a:rPr lang="en-US" sz="1800" b="1" dirty="0"/>
              <a:t> </a:t>
            </a:r>
            <a:r>
              <a:rPr lang="en-US" sz="1800" dirty="0"/>
              <a:t>&amp; </a:t>
            </a:r>
            <a:r>
              <a:rPr lang="en-US" sz="1800" b="1" dirty="0"/>
              <a:t>Pawan Pathak</a:t>
            </a:r>
            <a:br>
              <a:rPr lang="en-US" sz="1800" dirty="0"/>
            </a:br>
            <a:r>
              <a:rPr lang="en-US" sz="1800" spc="-50" dirty="0">
                <a:solidFill>
                  <a:srgbClr val="000000"/>
                </a:solidFill>
              </a:rPr>
              <a:t>Faculty Mentor(s): </a:t>
            </a:r>
            <a:r>
              <a:rPr lang="en-US" sz="1800" b="1" spc="-50" dirty="0">
                <a:solidFill>
                  <a:srgbClr val="000000"/>
                </a:solidFill>
              </a:rPr>
              <a:t>Dr. </a:t>
            </a:r>
            <a:r>
              <a:rPr lang="en-US" sz="1800" b="1" spc="-50" dirty="0" err="1">
                <a:solidFill>
                  <a:srgbClr val="000000"/>
                </a:solidFill>
              </a:rPr>
              <a:t>Hyoung</a:t>
            </a:r>
            <a:r>
              <a:rPr lang="en-US" sz="1800" b="1" spc="-50" dirty="0">
                <a:solidFill>
                  <a:srgbClr val="000000"/>
                </a:solidFill>
              </a:rPr>
              <a:t> </a:t>
            </a:r>
            <a:r>
              <a:rPr lang="en-US" sz="1800" b="1" spc="-50" dirty="0" err="1">
                <a:solidFill>
                  <a:srgbClr val="000000"/>
                </a:solidFill>
              </a:rPr>
              <a:t>Jin</a:t>
            </a:r>
            <a:r>
              <a:rPr lang="en-US" sz="1800" b="1" spc="-50" dirty="0">
                <a:solidFill>
                  <a:srgbClr val="000000"/>
                </a:solidFill>
              </a:rPr>
              <a:t> Cho &amp; Dr.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Helvetica Neue" panose="02000503000000020004"/>
              </a:rPr>
              <a:t>Ladislau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Helvetica Neue" panose="02000503000000020004"/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Helvetica Neue" panose="02000503000000020004"/>
              </a:rPr>
              <a:t>Bölöni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CC7AAF-86E2-487B-9A05-A97339E82F28}"/>
              </a:ext>
            </a:extLst>
          </p:cNvPr>
          <p:cNvSpPr txBox="1">
            <a:spLocks/>
          </p:cNvSpPr>
          <p:nvPr/>
        </p:nvSpPr>
        <p:spPr>
          <a:xfrm>
            <a:off x="1007447" y="1984342"/>
            <a:ext cx="8240462" cy="43418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Font typeface="Calibri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 8 (July 5 - 9, 2021)</a:t>
            </a:r>
            <a:endParaRPr lang="en-US" i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Font typeface="Calibri" pitchFamily="34" charset="0"/>
              <a:buNone/>
            </a:pPr>
            <a:endParaRPr lang="en-US" b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Font typeface="Calibri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Accomplishments: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Poster Completion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Paper “</a:t>
            </a:r>
            <a:r>
              <a:rPr lang="en-US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Completiton</a:t>
            </a:r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”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NSF REU IoT final day!</a:t>
            </a:r>
          </a:p>
          <a:p>
            <a:pPr lvl="1"/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Plans for Next Week: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Finish any edits to paper by Monday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Continue project </a:t>
            </a:r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work!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Sleep in!</a:t>
            </a:r>
          </a:p>
          <a:p>
            <a:pPr lvl="1"/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2021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2001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98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 Neue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Koc, Tolga (S&amp;T-Student)</dc:creator>
  <cp:lastModifiedBy>Koc, Tolga (S&amp;T-Student)</cp:lastModifiedBy>
  <cp:revision>1</cp:revision>
  <dcterms:created xsi:type="dcterms:W3CDTF">2021-07-09T03:48:09Z</dcterms:created>
  <dcterms:modified xsi:type="dcterms:W3CDTF">2021-07-09T03:51:52Z</dcterms:modified>
</cp:coreProperties>
</file>