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7675C-1D5D-442E-8DEA-D83A4B7B7F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626536-0F43-4568-A0F9-F1566573E2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775F27-0AD3-44AC-9446-428D2BBF5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603E8-1A4B-4ED2-AA30-ED23EC63BB16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7E2BE-4D98-4BDA-A178-F834B199F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89433-C014-450B-994D-DB025485C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4119-4AF0-4561-A8B9-FFE581C58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10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1AAC0-3415-412C-B698-CE9F8D1C0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3B4346-6E8E-48A0-A4C5-271F7A9042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D99FD-0FEC-4642-BE92-7EAF1CFEB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603E8-1A4B-4ED2-AA30-ED23EC63BB16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2085F-8C23-4DD0-AD36-F6DE7C52A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F8C8B8-E062-4400-A35D-ABB18DA5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4119-4AF0-4561-A8B9-FFE581C58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82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4AB7DA-09FB-4802-AF06-DAC22B8AA1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9C5990-7060-4503-9E8D-8863A03F40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7497C-D628-4E88-B386-D3614A85F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603E8-1A4B-4ED2-AA30-ED23EC63BB16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ABEC1-97AE-4C3E-AFE6-BC75DE426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9BE84-9AB2-464C-840F-304917C59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4119-4AF0-4561-A8B9-FFE581C58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21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B4E1D-8E7F-4D08-B729-16D333359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52CD1-543B-413E-84D5-B09E19B66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DA9C0-848F-4D4C-AE73-01A0CC276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603E8-1A4B-4ED2-AA30-ED23EC63BB16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8DCE5-2463-4055-B8B2-3ABB168F1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66450D-D94F-4401-9501-7CC567D8B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4119-4AF0-4561-A8B9-FFE581C58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232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BF58F-5D13-4350-B59E-4D399B955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C75BC-04F4-4D83-9E46-3DC016715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AFE84-F542-459C-8820-8CC6B9A05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603E8-1A4B-4ED2-AA30-ED23EC63BB16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FA266-6E34-4748-A826-B640FA1EE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C3577-AA37-4D93-9D26-B5F559623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4119-4AF0-4561-A8B9-FFE581C58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514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39C4C-C86E-490C-A5AE-8F9CF9EF5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CFBD4-5ECE-44DF-AA3A-92A26C6775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5241DF-49FA-4071-A544-D23348E3C4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8CEEF1-DC11-46BE-847C-A5D4F6CD9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603E8-1A4B-4ED2-AA30-ED23EC63BB16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8A9B65-EA9E-43CE-BCCC-BA74D908C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0CDE06-3278-41C5-A0DC-35720722E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4119-4AF0-4561-A8B9-FFE581C58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74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D9DC3-1409-41D8-BF77-9A3739073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2FEA83-04D7-41B5-8FAE-47DCEEC37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4E3E58-6964-4B72-8867-B9C08D189F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4D576F-2ED6-49B1-90E5-28427CBCCB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A9D268-24B0-4D21-A222-F0B4F9BC73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B9B989-4395-458D-8B02-D37769F93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603E8-1A4B-4ED2-AA30-ED23EC63BB16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4256DF-6BBE-4759-8009-6D0A2A887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4C510F-BE7D-4A25-AAE4-FAA7B7462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4119-4AF0-4561-A8B9-FFE581C58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866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33E0C-8E9F-4F16-9E8F-7F932021C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0DAAAA-4696-43EC-AE33-4E729A38B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603E8-1A4B-4ED2-AA30-ED23EC63BB16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47A948-5F68-4370-9EEA-41471A75C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B77ECA-6B6D-4D1B-91E0-1B8F8C962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4119-4AF0-4561-A8B9-FFE581C58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166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DCF0EC-AE4C-43CC-975A-B9D76F126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603E8-1A4B-4ED2-AA30-ED23EC63BB16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9F0641-A8B4-4501-A66A-2D2C36CF2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7843A2-5E53-420A-A6FB-FEF821ABD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4119-4AF0-4561-A8B9-FFE581C58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558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B88D4-673C-4FF2-81BD-6FED8E556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2FD38-8D45-47E2-B25F-46F1F731D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AF07CC-AEBE-4226-9F42-5D56380EFB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2722B8-A5AD-4E6E-B24C-05D0ADEEB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603E8-1A4B-4ED2-AA30-ED23EC63BB16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3D6C68-77B6-4706-817E-5024B0F64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25983A-FF7D-48DB-A90B-74ACBEAE7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4119-4AF0-4561-A8B9-FFE581C58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67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84816-CAFA-4B34-9795-FB43762A0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0C4D7A-3DD4-44CB-B18B-A769890554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625DFE-CE83-4C13-8917-412F8E4132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F6E5C6-932E-4432-A7CB-EA9515289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603E8-1A4B-4ED2-AA30-ED23EC63BB16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464411-C720-40A2-8E7B-F6E79B3A6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D85F6E-27C2-4312-B50E-503FC6FCF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4119-4AF0-4561-A8B9-FFE581C58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99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ECD3D3-E0B7-45DB-B6DB-5D51FE0B3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71FA50-5E2C-4D2B-9E5E-6469EB4F7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FCC55-9034-45C5-B38C-B92D908C58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603E8-1A4B-4ED2-AA30-ED23EC63BB16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BB87F-BCD4-4CA6-B18C-358322F2C1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B440B-0275-4FD0-BE30-75E075AA09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74119-4AF0-4561-A8B9-FFE581C58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29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21FB707-723E-42B4-964D-8CBEF9DC7A40}"/>
              </a:ext>
            </a:extLst>
          </p:cNvPr>
          <p:cNvSpPr txBox="1">
            <a:spLocks/>
          </p:cNvSpPr>
          <p:nvPr/>
        </p:nvSpPr>
        <p:spPr>
          <a:xfrm>
            <a:off x="1080816" y="201117"/>
            <a:ext cx="8421385" cy="16932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>
              <a:spcBef>
                <a:spcPts val="1200"/>
              </a:spcBef>
            </a:pPr>
            <a:r>
              <a:rPr lang="en-US" sz="2000" dirty="0"/>
              <a:t>Project 5: Manufacturing of  IoT Sensors: Electrochemical Sensors</a:t>
            </a:r>
            <a:br>
              <a:rPr lang="en-US" sz="2000" dirty="0"/>
            </a:br>
            <a:br>
              <a:rPr lang="en-US" sz="2000" dirty="0"/>
            </a:br>
            <a:r>
              <a:rPr lang="en-US" sz="1800" dirty="0"/>
              <a:t>REU Students: </a:t>
            </a:r>
            <a:r>
              <a:rPr lang="en-US" sz="1800" b="1" dirty="0"/>
              <a:t>Tolga Koc &amp; Celine Ramirez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Graduate Mentor(s): </a:t>
            </a:r>
            <a:r>
              <a:rPr lang="en-US" sz="1800" b="1" dirty="0" err="1"/>
              <a:t>Arshya</a:t>
            </a:r>
            <a:r>
              <a:rPr lang="en-US" sz="1800" b="1" dirty="0"/>
              <a:t> </a:t>
            </a:r>
            <a:r>
              <a:rPr lang="en-US" sz="1800" b="1" dirty="0" err="1"/>
              <a:t>Bamshad</a:t>
            </a:r>
            <a:r>
              <a:rPr lang="en-US" sz="1800" b="1" dirty="0"/>
              <a:t> </a:t>
            </a:r>
            <a:r>
              <a:rPr lang="en-US" sz="1800" dirty="0"/>
              <a:t>&amp; </a:t>
            </a:r>
            <a:r>
              <a:rPr lang="en-US" sz="1800" b="1" dirty="0"/>
              <a:t>Pawan Pathak</a:t>
            </a:r>
            <a:br>
              <a:rPr lang="en-US" sz="1800" dirty="0"/>
            </a:br>
            <a:r>
              <a:rPr lang="en-US" sz="1800" spc="-50" dirty="0">
                <a:solidFill>
                  <a:srgbClr val="000000"/>
                </a:solidFill>
              </a:rPr>
              <a:t>Faculty Mentor(s): </a:t>
            </a:r>
            <a:r>
              <a:rPr lang="en-US" sz="1800" b="1" spc="-50" dirty="0">
                <a:solidFill>
                  <a:srgbClr val="000000"/>
                </a:solidFill>
              </a:rPr>
              <a:t>Dr. </a:t>
            </a:r>
            <a:r>
              <a:rPr lang="en-US" sz="1800" b="1" spc="-50" dirty="0" err="1">
                <a:solidFill>
                  <a:srgbClr val="000000"/>
                </a:solidFill>
              </a:rPr>
              <a:t>Hyoung</a:t>
            </a:r>
            <a:r>
              <a:rPr lang="en-US" sz="1800" b="1" spc="-50" dirty="0">
                <a:solidFill>
                  <a:srgbClr val="000000"/>
                </a:solidFill>
              </a:rPr>
              <a:t> </a:t>
            </a:r>
            <a:r>
              <a:rPr lang="en-US" sz="1800" b="1" spc="-50" dirty="0" err="1">
                <a:solidFill>
                  <a:srgbClr val="000000"/>
                </a:solidFill>
              </a:rPr>
              <a:t>Jin</a:t>
            </a:r>
            <a:r>
              <a:rPr lang="en-US" sz="1800" b="1" spc="-50" dirty="0">
                <a:solidFill>
                  <a:srgbClr val="000000"/>
                </a:solidFill>
              </a:rPr>
              <a:t> Cho &amp; Dr. </a:t>
            </a:r>
            <a:r>
              <a:rPr lang="en-US" sz="1800" b="1" i="0" dirty="0" err="1">
                <a:solidFill>
                  <a:schemeClr val="tx1"/>
                </a:solidFill>
                <a:effectLst/>
                <a:latin typeface="Helvetica Neue" panose="02000503000000020004"/>
              </a:rPr>
              <a:t>Ladislau</a:t>
            </a:r>
            <a:r>
              <a:rPr lang="en-US" sz="1800" b="1" i="0" dirty="0">
                <a:solidFill>
                  <a:schemeClr val="tx1"/>
                </a:solidFill>
                <a:effectLst/>
                <a:latin typeface="Helvetica Neue" panose="02000503000000020004"/>
              </a:rPr>
              <a:t> </a:t>
            </a:r>
            <a:r>
              <a:rPr lang="en-US" sz="1800" b="1" i="0" dirty="0" err="1">
                <a:solidFill>
                  <a:schemeClr val="tx1"/>
                </a:solidFill>
                <a:effectLst/>
                <a:latin typeface="Helvetica Neue" panose="02000503000000020004"/>
              </a:rPr>
              <a:t>Bölöni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CCC7AAF-86E2-487B-9A05-A97339E82F28}"/>
              </a:ext>
            </a:extLst>
          </p:cNvPr>
          <p:cNvSpPr txBox="1">
            <a:spLocks/>
          </p:cNvSpPr>
          <p:nvPr/>
        </p:nvSpPr>
        <p:spPr>
          <a:xfrm>
            <a:off x="1007447" y="1984342"/>
            <a:ext cx="8240462" cy="4341813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Font typeface="Calibri" pitchFamily="34" charset="0"/>
              <a:buNone/>
            </a:pPr>
            <a:r>
              <a:rPr lang="en-US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Week 4 (June 7 – June 11, 2021)</a:t>
            </a:r>
            <a:endParaRPr lang="en-US" i="1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01168" lvl="1" indent="0">
              <a:buFont typeface="Calibri" pitchFamily="34" charset="0"/>
              <a:buNone/>
            </a:pPr>
            <a:endParaRPr lang="en-US" b="1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01168" lvl="1" indent="0">
              <a:buFont typeface="Calibri" pitchFamily="34" charset="0"/>
              <a:buNone/>
            </a:pPr>
            <a:r>
              <a:rPr lang="en-US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Accomplishments: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Soldering the Circuit to Certified Breadboard</a:t>
            </a:r>
          </a:p>
          <a:p>
            <a:pPr lvl="2"/>
            <a:r>
              <a:rPr lang="en-US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Tested this Circuit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Met with Mentors</a:t>
            </a:r>
          </a:p>
          <a:p>
            <a:pPr lvl="1"/>
            <a:endParaRPr lang="en-US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01168" lvl="1" indent="0">
              <a:buFont typeface="Calibri" pitchFamily="34" charset="0"/>
              <a:buNone/>
            </a:pPr>
            <a:r>
              <a:rPr lang="en-US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Problem &amp; Solutions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Voltage Output Value is not same as Arduino Read Value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Circuit and/or Code does not recognize user inputted value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Solutions</a:t>
            </a:r>
            <a:r>
              <a:rPr lang="en-US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Unknown</a:t>
            </a:r>
            <a:endParaRPr lang="en-US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/>
            <a:endParaRPr lang="en-US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01168" lvl="1" indent="0">
              <a:buFont typeface="Calibri" pitchFamily="34" charset="0"/>
              <a:buNone/>
            </a:pPr>
            <a:r>
              <a:rPr lang="en-US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Plans for next week: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Modify code to see user inputted values registered in Circuit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Once modifications made, calibrate for other Electrochemical Techniques</a:t>
            </a:r>
          </a:p>
          <a:p>
            <a:pPr lvl="1"/>
            <a:endParaRPr lang="en-US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2" name="Grup 1">
            <a:extLst>
              <a:ext uri="{FF2B5EF4-FFF2-40B4-BE49-F238E27FC236}">
                <a16:creationId xmlns:a16="http://schemas.microsoft.com/office/drawing/2014/main" id="{B7848ED0-5044-48D9-9801-B9D7C365CF41}"/>
              </a:ext>
            </a:extLst>
          </p:cNvPr>
          <p:cNvGrpSpPr/>
          <p:nvPr/>
        </p:nvGrpSpPr>
        <p:grpSpPr>
          <a:xfrm>
            <a:off x="-36684" y="5846980"/>
            <a:ext cx="12228684" cy="1086465"/>
            <a:chOff x="-36684" y="5846980"/>
            <a:chExt cx="12228684" cy="1086465"/>
          </a:xfrm>
        </p:grpSpPr>
        <p:sp>
          <p:nvSpPr>
            <p:cNvPr id="6" name="Dikdörtgen 5">
              <a:extLst>
                <a:ext uri="{FF2B5EF4-FFF2-40B4-BE49-F238E27FC236}">
                  <a16:creationId xmlns:a16="http://schemas.microsoft.com/office/drawing/2014/main" id="{E0604892-BCC2-442A-BCC7-E2327E14FB64}"/>
                </a:ext>
              </a:extLst>
            </p:cNvPr>
            <p:cNvSpPr/>
            <p:nvPr/>
          </p:nvSpPr>
          <p:spPr>
            <a:xfrm>
              <a:off x="0" y="6499123"/>
              <a:ext cx="12192000" cy="358877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Helvetica Neue" panose="02000503000000020004"/>
                  <a:cs typeface="Times New Roman" panose="02020603050405020304" pitchFamily="18" charset="0"/>
                </a:rPr>
                <a:t>NSF REU Research Experience on Internet of Things 2021</a:t>
              </a:r>
            </a:p>
          </p:txBody>
        </p:sp>
        <p:pic>
          <p:nvPicPr>
            <p:cNvPr id="8" name="Resim 7" descr="metin, ulaşım, tekerlek içeren bir resim&#10;&#10;Açıklama otomatik olarak oluşturuldu">
              <a:extLst>
                <a:ext uri="{FF2B5EF4-FFF2-40B4-BE49-F238E27FC236}">
                  <a16:creationId xmlns:a16="http://schemas.microsoft.com/office/drawing/2014/main" id="{A6BF93E6-0377-4016-8365-A61149685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684" y="5846980"/>
              <a:ext cx="1080816" cy="1086465"/>
            </a:xfrm>
            <a:prstGeom prst="rect">
              <a:avLst/>
            </a:prstGeom>
          </p:spPr>
        </p:pic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308FD58B-F5C8-4B7B-BD47-431E0CAC2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2001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21FB707-723E-42B4-964D-8CBEF9DC7A40}"/>
              </a:ext>
            </a:extLst>
          </p:cNvPr>
          <p:cNvSpPr txBox="1">
            <a:spLocks/>
          </p:cNvSpPr>
          <p:nvPr/>
        </p:nvSpPr>
        <p:spPr>
          <a:xfrm>
            <a:off x="1044132" y="94910"/>
            <a:ext cx="8421385" cy="94555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>
              <a:spcBef>
                <a:spcPts val="1200"/>
              </a:spcBef>
            </a:pPr>
            <a:r>
              <a:rPr lang="en-US" sz="3000" b="1" dirty="0">
                <a:solidFill>
                  <a:schemeClr val="tx1"/>
                </a:solidFill>
              </a:rPr>
              <a:t>Circuit Diagram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CCC7AAF-86E2-487B-9A05-A97339E82F28}"/>
              </a:ext>
            </a:extLst>
          </p:cNvPr>
          <p:cNvSpPr txBox="1">
            <a:spLocks/>
          </p:cNvSpPr>
          <p:nvPr/>
        </p:nvSpPr>
        <p:spPr>
          <a:xfrm>
            <a:off x="1007447" y="1984342"/>
            <a:ext cx="8240462" cy="43418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2" name="Grup 1">
            <a:extLst>
              <a:ext uri="{FF2B5EF4-FFF2-40B4-BE49-F238E27FC236}">
                <a16:creationId xmlns:a16="http://schemas.microsoft.com/office/drawing/2014/main" id="{B7848ED0-5044-48D9-9801-B9D7C365CF41}"/>
              </a:ext>
            </a:extLst>
          </p:cNvPr>
          <p:cNvGrpSpPr/>
          <p:nvPr/>
        </p:nvGrpSpPr>
        <p:grpSpPr>
          <a:xfrm>
            <a:off x="-36684" y="5846980"/>
            <a:ext cx="12228684" cy="1086465"/>
            <a:chOff x="-36684" y="5846980"/>
            <a:chExt cx="12228684" cy="1086465"/>
          </a:xfrm>
        </p:grpSpPr>
        <p:sp>
          <p:nvSpPr>
            <p:cNvPr id="6" name="Dikdörtgen 5">
              <a:extLst>
                <a:ext uri="{FF2B5EF4-FFF2-40B4-BE49-F238E27FC236}">
                  <a16:creationId xmlns:a16="http://schemas.microsoft.com/office/drawing/2014/main" id="{E0604892-BCC2-442A-BCC7-E2327E14FB64}"/>
                </a:ext>
              </a:extLst>
            </p:cNvPr>
            <p:cNvSpPr/>
            <p:nvPr/>
          </p:nvSpPr>
          <p:spPr>
            <a:xfrm>
              <a:off x="0" y="6499123"/>
              <a:ext cx="12192000" cy="358877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Helvetica Neue" panose="02000503000000020004"/>
                  <a:cs typeface="Times New Roman" panose="02020603050405020304" pitchFamily="18" charset="0"/>
                </a:rPr>
                <a:t>NSF REU Research Experience on Internet of Things 2021</a:t>
              </a:r>
            </a:p>
          </p:txBody>
        </p:sp>
        <p:pic>
          <p:nvPicPr>
            <p:cNvPr id="8" name="Resim 7" descr="metin, ulaşım, tekerlek içeren bir resim&#10;&#10;Açıklama otomatik olarak oluşturuldu">
              <a:extLst>
                <a:ext uri="{FF2B5EF4-FFF2-40B4-BE49-F238E27FC236}">
                  <a16:creationId xmlns:a16="http://schemas.microsoft.com/office/drawing/2014/main" id="{A6BF93E6-0377-4016-8365-A61149685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684" y="5846980"/>
              <a:ext cx="1080816" cy="1086465"/>
            </a:xfrm>
            <a:prstGeom prst="rect">
              <a:avLst/>
            </a:prstGeom>
          </p:spPr>
        </p:pic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308FD58B-F5C8-4B7B-BD47-431E0CAC2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</p:spPr>
        </p:pic>
      </p:grpSp>
      <p:pic>
        <p:nvPicPr>
          <p:cNvPr id="9" name="Picture 8" descr="Diagram, schematic&#10;&#10;Description automatically generated">
            <a:extLst>
              <a:ext uri="{FF2B5EF4-FFF2-40B4-BE49-F238E27FC236}">
                <a16:creationId xmlns:a16="http://schemas.microsoft.com/office/drawing/2014/main" id="{07D83E6F-39A4-4472-948C-D68F6D2445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79" y="1040467"/>
            <a:ext cx="10402570" cy="503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09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21FB707-723E-42B4-964D-8CBEF9DC7A40}"/>
              </a:ext>
            </a:extLst>
          </p:cNvPr>
          <p:cNvSpPr txBox="1">
            <a:spLocks/>
          </p:cNvSpPr>
          <p:nvPr/>
        </p:nvSpPr>
        <p:spPr>
          <a:xfrm>
            <a:off x="1044132" y="163066"/>
            <a:ext cx="6710634" cy="741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>
              <a:spcBef>
                <a:spcPts val="1200"/>
              </a:spcBef>
            </a:pPr>
            <a:r>
              <a:rPr lang="en-US" sz="3000" b="1" dirty="0">
                <a:solidFill>
                  <a:schemeClr val="tx1"/>
                </a:solidFill>
              </a:rPr>
              <a:t>Circuit Breadboard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CCC7AAF-86E2-487B-9A05-A97339E82F28}"/>
              </a:ext>
            </a:extLst>
          </p:cNvPr>
          <p:cNvSpPr txBox="1">
            <a:spLocks/>
          </p:cNvSpPr>
          <p:nvPr/>
        </p:nvSpPr>
        <p:spPr>
          <a:xfrm>
            <a:off x="1007447" y="1984342"/>
            <a:ext cx="8240462" cy="43418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2" name="Grup 1">
            <a:extLst>
              <a:ext uri="{FF2B5EF4-FFF2-40B4-BE49-F238E27FC236}">
                <a16:creationId xmlns:a16="http://schemas.microsoft.com/office/drawing/2014/main" id="{B7848ED0-5044-48D9-9801-B9D7C365CF41}"/>
              </a:ext>
            </a:extLst>
          </p:cNvPr>
          <p:cNvGrpSpPr/>
          <p:nvPr/>
        </p:nvGrpSpPr>
        <p:grpSpPr>
          <a:xfrm>
            <a:off x="-36684" y="5846980"/>
            <a:ext cx="12228684" cy="1086465"/>
            <a:chOff x="-36684" y="5846980"/>
            <a:chExt cx="12228684" cy="1086465"/>
          </a:xfrm>
        </p:grpSpPr>
        <p:sp>
          <p:nvSpPr>
            <p:cNvPr id="6" name="Dikdörtgen 5">
              <a:extLst>
                <a:ext uri="{FF2B5EF4-FFF2-40B4-BE49-F238E27FC236}">
                  <a16:creationId xmlns:a16="http://schemas.microsoft.com/office/drawing/2014/main" id="{E0604892-BCC2-442A-BCC7-E2327E14FB64}"/>
                </a:ext>
              </a:extLst>
            </p:cNvPr>
            <p:cNvSpPr/>
            <p:nvPr/>
          </p:nvSpPr>
          <p:spPr>
            <a:xfrm>
              <a:off x="0" y="6499123"/>
              <a:ext cx="12192000" cy="358877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Helvetica Neue" panose="02000503000000020004"/>
                  <a:cs typeface="Times New Roman" panose="02020603050405020304" pitchFamily="18" charset="0"/>
                </a:rPr>
                <a:t>NSF REU Research Experience on Internet of Things 2021</a:t>
              </a:r>
            </a:p>
          </p:txBody>
        </p:sp>
        <p:pic>
          <p:nvPicPr>
            <p:cNvPr id="8" name="Resim 7" descr="metin, ulaşım, tekerlek içeren bir resim&#10;&#10;Açıklama otomatik olarak oluşturuldu">
              <a:extLst>
                <a:ext uri="{FF2B5EF4-FFF2-40B4-BE49-F238E27FC236}">
                  <a16:creationId xmlns:a16="http://schemas.microsoft.com/office/drawing/2014/main" id="{A6BF93E6-0377-4016-8365-A61149685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684" y="5846980"/>
              <a:ext cx="1080816" cy="1086465"/>
            </a:xfrm>
            <a:prstGeom prst="rect">
              <a:avLst/>
            </a:prstGeom>
          </p:spPr>
        </p:pic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308FD58B-F5C8-4B7B-BD47-431E0CAC2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</p:spPr>
        </p:pic>
      </p:grpSp>
      <p:pic>
        <p:nvPicPr>
          <p:cNvPr id="7" name="Picture 6" descr="A picture containing text, connector&#10;&#10;Description automatically generated">
            <a:extLst>
              <a:ext uri="{FF2B5EF4-FFF2-40B4-BE49-F238E27FC236}">
                <a16:creationId xmlns:a16="http://schemas.microsoft.com/office/drawing/2014/main" id="{6EC625B2-028F-4E15-A8CF-D4CC8B549B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47" y="736281"/>
            <a:ext cx="9938193" cy="538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71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153</Words>
  <Application>Microsoft Office PowerPoint</Application>
  <PresentationFormat>Widescreen</PresentationFormat>
  <Paragraphs>22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Helvetica Neue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Koc, Tolga (S&amp;T-Student)</dc:creator>
  <cp:lastModifiedBy>Koc, Tolga (S&amp;T-Student)</cp:lastModifiedBy>
  <cp:revision>9</cp:revision>
  <dcterms:created xsi:type="dcterms:W3CDTF">2021-06-10T22:27:05Z</dcterms:created>
  <dcterms:modified xsi:type="dcterms:W3CDTF">2021-06-11T02:04:56Z</dcterms:modified>
</cp:coreProperties>
</file>