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EFugiprweHBa8E7hl8N5eWe8Q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ea1c8ac7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dea1c8ac7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de543b3f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dde543b3f0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de543b3f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dde543b3f0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de543b3f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dde543b3f0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de543b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dde543b3f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de543b3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dde543b3f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85300" y="1666123"/>
            <a:ext cx="8421300" cy="26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r>
              <a:rPr b="0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3: </a:t>
            </a:r>
            <a:r>
              <a:rPr b="1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Designing a mobility model using large-scale data</a:t>
            </a:r>
            <a:b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Leah Kazenm</a:t>
            </a:r>
            <a:r>
              <a:rPr b="1" lang="en-US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yer &amp; Gabriela Ford</a:t>
            </a:r>
            <a:br>
              <a:rPr b="0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3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Samiul Hasan &amp; Damla Turgut</a:t>
            </a:r>
            <a:endParaRPr b="1" i="0" sz="3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 i="0" sz="3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5 (June 14 – June 18, 2021) </a:t>
            </a:r>
            <a:endParaRPr b="1" i="0" sz="3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6" name="Google Shape;86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7" name="Google Shape;8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ea1c8ac7a_0_11"/>
          <p:cNvSpPr txBox="1"/>
          <p:nvPr/>
        </p:nvSpPr>
        <p:spPr>
          <a:xfrm>
            <a:off x="1028550" y="545375"/>
            <a:ext cx="101349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1" marL="20116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Modified our variables (either dropped or simplified)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Multiple Linear Regression, SVR, Decision Tree, Random Forest and LSTM models (with and without factors)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Wrote our mid REU report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4" name="Google Shape;94;gdea1c8ac7a_0_11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dea1c8ac7a_0_1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6" name="Google Shape;96;gdea1c8ac7a_0_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dea1c8ac7a_0_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gdde543b3f0_0_34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3" name="Google Shape;103;gdde543b3f0_0_34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4" name="Google Shape;104;gdde543b3f0_0_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gdde543b3f0_0_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gdde543b3f0_0_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481" y="2697662"/>
            <a:ext cx="11376350" cy="14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gdde543b3f0_0_16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2" name="Google Shape;112;gdde543b3f0_0_16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13" name="Google Shape;113;gdde543b3f0_0_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gdde543b3f0_0_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gdde543b3f0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688" y="304800"/>
            <a:ext cx="10441938" cy="554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gdde543b3f0_0_2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1" name="Google Shape;121;gdde543b3f0_0_2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2" name="Google Shape;122;gdde543b3f0_0_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gdde543b3f0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gdde543b3f0_0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6863" y="304800"/>
            <a:ext cx="9198278" cy="5542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de543b3f0_0_0"/>
          <p:cNvSpPr txBox="1"/>
          <p:nvPr/>
        </p:nvSpPr>
        <p:spPr>
          <a:xfrm>
            <a:off x="1028550" y="545375"/>
            <a:ext cx="101349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1" marL="20116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Problems and Solutions: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all of the machine learning models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■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Researched all the models online to find example codes to imitate for our specific dataset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LSTM machine learning model (with factors) did not output the MAE and RMSE correctly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■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Received tip from grad student; fixed the code accordingly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not fully understand the LSTM model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■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 student taught us all the details behind LSTM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0" name="Google Shape;130;gdde543b3f0_0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31" name="Google Shape;131;gdde543b3f0_0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32" name="Google Shape;132;gdde543b3f0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gdde543b3f0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de543b3f0_0_8"/>
          <p:cNvSpPr txBox="1"/>
          <p:nvPr/>
        </p:nvSpPr>
        <p:spPr>
          <a:xfrm>
            <a:off x="1028550" y="545375"/>
            <a:ext cx="101349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1" marL="20116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Perfect LSTM model and implement KNN and XGboost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1005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●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Try different iterations of number of neurons, activation functions and optimizers to a make better model (lower RMSE).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983" lvl="1" marL="38404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Helvetica Neue"/>
              <a:buChar char="◦"/>
            </a:pPr>
            <a:r>
              <a:rPr b="0" i="0" lang="en-US" sz="303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 adapting the models to more than one signal and figure out how to adapt the model for the entire corridor (if treated all together or each signal individually). </a:t>
            </a:r>
            <a:endParaRPr b="0" i="0" sz="303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9" name="Google Shape;139;gdde543b3f0_0_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40" name="Google Shape;140;gdde543b3f0_0_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41" name="Google Shape;141;gdde543b3f0_0_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dde543b3f0_0_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