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Helvetica Neue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hPbvXcH4oD2Lh6rLdTjx1q7bL5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bold.fntdata"/><Relationship Id="rId10" Type="http://schemas.openxmlformats.org/officeDocument/2006/relationships/font" Target="fonts/HelveticaNeue-regular.fntdata"/><Relationship Id="rId13" Type="http://schemas.openxmlformats.org/officeDocument/2006/relationships/font" Target="fonts/HelveticaNeue-boldItalic.fntdata"/><Relationship Id="rId12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6c6bc304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b6c6bc304e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6c6bc304e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6c6bc304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6c6bc304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6c6bc304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6c6bc304e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6c6bc304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867013" y="1250251"/>
            <a:ext cx="8421300" cy="43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</a:t>
            </a: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Designing a mobility model using large-scale data</a:t>
            </a:r>
            <a:b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Leah Kazenmayer &amp; Gabriela Ford </a:t>
            </a:r>
            <a:br>
              <a:rPr b="0" i="0" lang="en-US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lang="en-US" sz="3000">
                <a:latin typeface="Helvetica Neue"/>
                <a:ea typeface="Helvetica Neue"/>
                <a:cs typeface="Helvetica Neue"/>
                <a:sym typeface="Helvetica Neue"/>
              </a:rPr>
              <a:t>Samiul Hasan and Damla Turgut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86" name="Google Shape;86;p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87" name="Google Shape;87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6c6bc304e_1_0"/>
          <p:cNvSpPr txBox="1"/>
          <p:nvPr/>
        </p:nvSpPr>
        <p:spPr>
          <a:xfrm>
            <a:off x="1007451" y="464203"/>
            <a:ext cx="9908400" cy="5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0" lvl="1" marL="20116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</a:t>
            </a:r>
            <a:r>
              <a:rPr b="1" lang="en-US" sz="2300"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b="1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-US" sz="2300">
                <a:latin typeface="Helvetica Neue"/>
                <a:ea typeface="Helvetica Neue"/>
                <a:cs typeface="Helvetica Neue"/>
                <a:sym typeface="Helvetica Neue"/>
              </a:rPr>
              <a:t>June 7th  - June 11th, 2021</a:t>
            </a:r>
            <a:endParaRPr b="1" i="0" sz="2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sz="1900"/>
          </a:p>
          <a:p>
            <a:pPr indent="-21463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alibri"/>
              <a:buChar char="◦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Plotted different graphs with the data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463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Helvetica Neue"/>
              <a:buChar char="◦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Got the final data set ready to fit into deep learning model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sz="1900"/>
          </a:p>
          <a:p>
            <a:pPr indent="-21463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alibri"/>
              <a:buChar char="◦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Ran linear, polynomial, and other popular regression models; 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didn't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 work. Our data is not described by an equation. Decided to go for deep learning to predict the future volume of cars (hours at this point, not minutes)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463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Helvetica Neue"/>
              <a:buChar char="◦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Researched a lot about deep learning (watched and read tutorials online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463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Helvetica Neue"/>
              <a:buChar char="◦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Organized the code and files, commented the code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463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Helvetica Neue"/>
              <a:buChar char="◦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Cleaned and organized final data set to run in deep learning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 sz="1900"/>
          </a:p>
          <a:p>
            <a:pPr indent="-21463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alibri"/>
              <a:buChar char="◦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Start deep learning with polished data set</a:t>
            </a:r>
            <a:endParaRPr sz="1900"/>
          </a:p>
        </p:txBody>
      </p:sp>
      <p:grpSp>
        <p:nvGrpSpPr>
          <p:cNvPr id="94" name="Google Shape;94;gb6c6bc304e_1_0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95" name="Google Shape;95;gb6c6bc304e_1_0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96" name="Google Shape;96;gb6c6bc304e_1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gb6c6bc304e_1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6c6bc304e_0_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b6c6bc304e_0_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gb6c6bc304e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7523"/>
            <a:ext cx="12192000" cy="6482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b6c6bc304e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3950" y="3648975"/>
            <a:ext cx="5276126" cy="32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b6c6bc304e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6775" y="74625"/>
            <a:ext cx="6458448" cy="32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b6c6bc304e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925" y="3648975"/>
            <a:ext cx="5339065" cy="32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b6c6bc304e_0_1"/>
          <p:cNvSpPr txBox="1"/>
          <p:nvPr/>
        </p:nvSpPr>
        <p:spPr>
          <a:xfrm>
            <a:off x="2430675" y="954900"/>
            <a:ext cx="8333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b6c6bc304e_0_1"/>
          <p:cNvSpPr txBox="1"/>
          <p:nvPr/>
        </p:nvSpPr>
        <p:spPr>
          <a:xfrm>
            <a:off x="875825" y="317505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4" name="Google Shape;114;gb6c6bc304e_0_1"/>
          <p:cNvSpPr txBox="1"/>
          <p:nvPr/>
        </p:nvSpPr>
        <p:spPr>
          <a:xfrm>
            <a:off x="10233725" y="317505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b6c6bc304e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544914"/>
            <a:ext cx="11887201" cy="163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b6c6bc304e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41200"/>
            <a:ext cx="11887201" cy="186898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b6c6bc304e_0_22"/>
          <p:cNvSpPr txBox="1"/>
          <p:nvPr/>
        </p:nvSpPr>
        <p:spPr>
          <a:xfrm>
            <a:off x="1783500" y="6244075"/>
            <a:ext cx="862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https://atspmdatavisulizaiton.herokuapp.com/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2021-05-16T03:04:08Z</dcterms:created>
  <dc:creator>Kara</dc:creator>
</cp:coreProperties>
</file>