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embeddedFontLst>
    <p:embeddedFont>
      <p:font typeface="Helvetica Neue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2" roundtripDataSignature="AMtx7miv4UXU5GwixseLYMp3/rHMfDeZ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HelveticaNeue-boldItalic.fntdata"/><Relationship Id="rId10" Type="http://schemas.openxmlformats.org/officeDocument/2006/relationships/font" Target="fonts/HelveticaNeue-italic.fntdata"/><Relationship Id="rId12" Type="http://customschemas.google.com/relationships/presentationmetadata" Target="metadata"/><Relationship Id="rId9" Type="http://schemas.openxmlformats.org/officeDocument/2006/relationships/font" Target="fonts/HelveticaNeue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HelveticaNeu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e814bad3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gde814bad3e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e814bad3e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gde814bad3e_2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 Bilgisi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080825" y="201125"/>
            <a:ext cx="8421300" cy="14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2: </a:t>
            </a:r>
            <a:r>
              <a:rPr b="1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IoT and augmented reality: agents with pervasive awareness, appearance, and abilities</a:t>
            </a:r>
            <a:endParaRPr b="0" i="0" sz="2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b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REU Students: </a:t>
            </a: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Courtney Harris, Nikolas Yonkers &amp; Connor Flick</a:t>
            </a:r>
            <a:b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Faculty mentor(s): </a:t>
            </a: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Gregory Welch &amp; Gerd Bruder</a:t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080825" y="1617425"/>
            <a:ext cx="9173700" cy="50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1" marL="20116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</a:t>
            </a:r>
            <a:r>
              <a:rPr b="1" lang="en-US" sz="1700">
                <a:latin typeface="Helvetica Neue"/>
                <a:ea typeface="Helvetica Neue"/>
                <a:cs typeface="Helvetica Neue"/>
                <a:sym typeface="Helvetica Neue"/>
              </a:rPr>
              <a:t>8</a:t>
            </a:r>
            <a:r>
              <a:rPr b="1" i="0" lang="en-US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b="1" lang="en-US" sz="1700">
                <a:latin typeface="Helvetica Neue"/>
                <a:ea typeface="Helvetica Neue"/>
                <a:cs typeface="Helvetica Neue"/>
                <a:sym typeface="Helvetica Neue"/>
              </a:rPr>
              <a:t>Tuesday</a:t>
            </a:r>
            <a:r>
              <a:rPr b="1" i="0" lang="en-US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b="1" lang="en-US" sz="1700">
                <a:latin typeface="Helvetica Neue"/>
                <a:ea typeface="Helvetica Neue"/>
                <a:cs typeface="Helvetica Neue"/>
                <a:sym typeface="Helvetica Neue"/>
              </a:rPr>
              <a:t>July 6</a:t>
            </a:r>
            <a:r>
              <a:rPr b="1" i="0" lang="en-US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Friday, July </a:t>
            </a:r>
            <a:r>
              <a:rPr b="1" lang="en-US" sz="1700">
                <a:latin typeface="Helvetica Neue"/>
                <a:ea typeface="Helvetica Neue"/>
                <a:cs typeface="Helvetica Neue"/>
                <a:sym typeface="Helvetica Neue"/>
              </a:rPr>
              <a:t>9</a:t>
            </a:r>
            <a:r>
              <a:rPr b="1" i="0" lang="en-US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2021) </a:t>
            </a:r>
            <a:endParaRPr b="1" i="0" sz="17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Accomplishments:</a:t>
            </a:r>
            <a:endParaRPr b="0" i="0" sz="2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0193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Char char="○"/>
            </a:pPr>
            <a:r>
              <a:rPr b="0" i="0" lang="en-US" sz="2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Finished </a:t>
            </a:r>
            <a:r>
              <a:rPr lang="en-US" sz="2100">
                <a:latin typeface="Helvetica Neue"/>
                <a:ea typeface="Helvetica Neue"/>
                <a:cs typeface="Helvetica Neue"/>
                <a:sym typeface="Helvetica Neue"/>
              </a:rPr>
              <a:t>Research Poster</a:t>
            </a:r>
            <a:endParaRPr b="0" i="0" sz="2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0193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Char char="○"/>
            </a:pPr>
            <a:r>
              <a:rPr lang="en-US" sz="2100">
                <a:latin typeface="Helvetica Neue"/>
                <a:ea typeface="Helvetica Neue"/>
                <a:cs typeface="Helvetica Neue"/>
                <a:sym typeface="Helvetica Neue"/>
              </a:rPr>
              <a:t>Completed Data Analysis</a:t>
            </a:r>
            <a:endParaRPr b="0" i="0" sz="2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0193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Char char="○"/>
            </a:pPr>
            <a:r>
              <a:rPr lang="en-US" sz="2100">
                <a:latin typeface="Helvetica Neue"/>
                <a:ea typeface="Helvetica Neue"/>
                <a:cs typeface="Helvetica Neue"/>
                <a:sym typeface="Helvetica Neue"/>
              </a:rPr>
              <a:t>Wrapping Up Research Paper</a:t>
            </a:r>
            <a:endParaRPr b="0" i="0" sz="2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6" name="Google Shape;86;p1"/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87" name="Google Shape;87;p1"/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88" name="Google Shape;88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e814bad3e_2_0"/>
          <p:cNvSpPr txBox="1"/>
          <p:nvPr/>
        </p:nvSpPr>
        <p:spPr>
          <a:xfrm>
            <a:off x="1080825" y="201125"/>
            <a:ext cx="8421300" cy="14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2: </a:t>
            </a:r>
            <a:r>
              <a:rPr b="1" i="0" lang="en-US" sz="1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IoT and augmented reality: agents with pervasive awareness, appearance, and abilities</a:t>
            </a:r>
            <a:endParaRPr b="0" i="0" sz="19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None/>
            </a:pPr>
            <a:br>
              <a:rPr b="0" i="0" lang="en-US" sz="1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72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REU Students: </a:t>
            </a:r>
            <a:r>
              <a:rPr b="1" i="0" lang="en-US" sz="172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Courtney Harris, Nikolas Yonkers &amp; Connor Flick</a:t>
            </a:r>
            <a:br>
              <a:rPr b="0" i="0" lang="en-US" sz="172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729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Faculty mentor(s): </a:t>
            </a:r>
            <a:r>
              <a:rPr b="1" i="0" lang="en-US" sz="172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Gregory Welch &amp; Gerd Bruder</a:t>
            </a:r>
            <a:endParaRPr b="1" i="0" sz="1729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None/>
            </a:pPr>
            <a:r>
              <a:t/>
            </a:r>
            <a:endParaRPr b="1" i="0" sz="1729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lang="en-US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8 (Tuesday, July 6 – Friday, July 9 2021) </a:t>
            </a:r>
            <a:endParaRPr b="1"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5" name="Google Shape;95;gde814bad3e_2_0"/>
          <p:cNvSpPr txBox="1"/>
          <p:nvPr/>
        </p:nvSpPr>
        <p:spPr>
          <a:xfrm>
            <a:off x="1080825" y="1617425"/>
            <a:ext cx="9173700" cy="50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1" marL="20116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&amp; Solutions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558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○"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Doing a live demo for our poster faces sanitation and networking challenges</a:t>
            </a:r>
            <a:endParaRPr b="0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2" marL="13716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■"/>
            </a:pP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Solution:</a:t>
            </a: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 Use videos from previous presentations to show off the functionality of each of the AR methods as needed</a:t>
            </a:r>
            <a:endParaRPr b="0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9558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○"/>
            </a:pP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None of us have ever written a </a:t>
            </a: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research</a:t>
            </a: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paper before</a:t>
            </a:r>
            <a:endParaRPr b="0" i="0" sz="2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2" marL="13716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■"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Solution: </a:t>
            </a: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Enlisting the gracious help of our faculty and graduate students to help us complete the paper in a timely manner</a:t>
            </a:r>
            <a:endParaRPr b="0" i="0" sz="2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9558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○"/>
            </a:pP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 all of our data was relevant or explainable</a:t>
            </a:r>
            <a:endParaRPr b="0" i="0" sz="2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2" marL="13716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■"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Solution: </a:t>
            </a: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Throw out the parts of the data without any </a:t>
            </a: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substantial</a:t>
            </a: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reasoning behind it, focus only on the things we can readily discuss</a:t>
            </a:r>
            <a:endParaRPr b="0" i="0" sz="2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96" name="Google Shape;96;gde814bad3e_2_0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97" name="Google Shape;97;gde814bad3e_2_0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98" name="Google Shape;98;gde814bad3e_2_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gde814bad3e_2_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de814bad3e_2_9"/>
          <p:cNvSpPr txBox="1"/>
          <p:nvPr/>
        </p:nvSpPr>
        <p:spPr>
          <a:xfrm>
            <a:off x="1080825" y="201125"/>
            <a:ext cx="8421300" cy="14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2: </a:t>
            </a:r>
            <a:r>
              <a:rPr b="1" i="0" lang="en-US" sz="1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IoT and augmented reality: agents with pervasive awareness, appearance, and abilities</a:t>
            </a:r>
            <a:endParaRPr b="0" i="0" sz="19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None/>
            </a:pPr>
            <a:br>
              <a:rPr b="0" i="0" lang="en-US" sz="1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72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REU Students: </a:t>
            </a:r>
            <a:r>
              <a:rPr b="1" i="0" lang="en-US" sz="172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Courtney Harris, Nikolas Yonkers &amp; Connor Flick</a:t>
            </a:r>
            <a:br>
              <a:rPr b="0" i="0" lang="en-US" sz="172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729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Faculty mentor(s): </a:t>
            </a:r>
            <a:r>
              <a:rPr b="1" i="0" lang="en-US" sz="172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Gregory Welch &amp; Gerd Bruder</a:t>
            </a:r>
            <a:endParaRPr b="1" i="0" sz="1729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None/>
            </a:pPr>
            <a:r>
              <a:t/>
            </a:r>
            <a:endParaRPr b="1" i="0" sz="1729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lang="en-US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8 (Tuesday, July 6 – Friday, July 9 2021) </a:t>
            </a:r>
            <a:endParaRPr b="1"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5" name="Google Shape;105;gde814bad3e_2_9"/>
          <p:cNvSpPr txBox="1"/>
          <p:nvPr/>
        </p:nvSpPr>
        <p:spPr>
          <a:xfrm>
            <a:off x="1080825" y="1617425"/>
            <a:ext cx="9173700" cy="50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1" marL="20116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3716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Plans for next week: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558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Char char="○"/>
            </a:pP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</a:t>
            </a: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inish research paper</a:t>
            </a:r>
            <a:endParaRPr b="0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9558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Char char="○"/>
            </a:pP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 work at symposium</a:t>
            </a:r>
            <a:endParaRPr b="0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9558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Helvetica Neue"/>
              <a:buChar char="○"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Go home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06" name="Google Shape;106;gde814bad3e_2_9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07" name="Google Shape;107;gde814bad3e_2_9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108" name="Google Shape;108;gde814bad3e_2_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gde814bad3e_2_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2021-05-16T03:04:08Z</dcterms:created>
  <dc:creator>Kara</dc:creator>
</cp:coreProperties>
</file>