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jNqbH+lTOJqoxxoj18BTVvIs6f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dd9154b6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dd9154b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13452cd09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13452cd0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13452cd0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13452cd0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e814bad3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de814bad3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e814bad3e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de814bad3e_2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0mduTt2EQKdS-SKzmnNJBOk7mO0VBteN/view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Mon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day, June 2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Friday, June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24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2021) </a:t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sz="2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Finished AR Gaze method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Finished </a:t>
            </a: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development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Started our study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dd9154b64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ddd9154b64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gddd9154b64_0_0" title="20210624_144632_HoloLens[1]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13452cd09_0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e13452cd09_0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ge13452cd09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94" y="161775"/>
            <a:ext cx="1028951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13452cd09_0_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e13452cd09_0_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ge13452cd09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24" y="681975"/>
            <a:ext cx="4581028" cy="289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e13452cd09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9350" y="3879613"/>
            <a:ext cx="4713298" cy="297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e13452cd09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4991" y="528875"/>
            <a:ext cx="4468659" cy="297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e13452cd09_0_10"/>
          <p:cNvPicPr preferRelativeResize="0"/>
          <p:nvPr/>
        </p:nvPicPr>
        <p:blipFill rotWithShape="1">
          <a:blip r:embed="rId6">
            <a:alphaModFix/>
          </a:blip>
          <a:srcRect b="20879" l="17052" r="21454" t="0"/>
          <a:stretch/>
        </p:blipFill>
        <p:spPr>
          <a:xfrm>
            <a:off x="4250938" y="435788"/>
            <a:ext cx="3690127" cy="316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e814bad3e_2_0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1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b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t/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day, June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Friday, June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2021)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gde814bad3e_2_0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Debugging and finalizing code</a:t>
            </a:r>
            <a:endParaRPr b="0" i="0" sz="2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■"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took a while but debugged 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everything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Voice control tasks during the study were not functioning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■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Changed the tasks to something that could work, throw out data that used old tasks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Lights were inconsistently changing color, frequently ignoring inputs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55600" lvl="2" marL="13716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■"/>
            </a:pP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Solution: Avoid sending multiple commands at once, instead focusing on the most relevant ones, in order, at any given time </a:t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0" name="Google Shape;120;gde814bad3e_2_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21" name="Google Shape;121;gde814bad3e_2_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22" name="Google Shape;122;gde814bad3e_2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gde814bad3e_2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e814bad3e_2_9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1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b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t/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Calibri"/>
              <a:buNone/>
            </a:pP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day, June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Friday, June </a:t>
            </a:r>
            <a:r>
              <a:rPr b="1" lang="en-US" sz="1645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24</a:t>
            </a:r>
            <a:r>
              <a:rPr b="1" i="0" lang="en-US" sz="1645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2021)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gde814bad3e_2_9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Plans for next week: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Continue study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Analyze data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Write paper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30" name="Google Shape;130;gde814bad3e_2_9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31" name="Google Shape;131;gde814bad3e_2_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132" name="Google Shape;132;gde814bad3e_2_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gde814bad3e_2_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