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3qqnMKPWz8lCRgbxGIM9fyAyM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customschemas.google.com/relationships/presentationmetadata" Target="meta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dd9154b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dd9154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e814ba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de814ba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edH5b6_CmP4Cmb005gUuDSblKuyCAAmt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18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Completed AR drawing method: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Char char="-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user draws a gesture to connect to a specific device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Char char="-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gesture is recognized and appropriate menu is opened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Char char="-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menu allows for specific control over said device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Improved GUI of RGB lights menu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Made more progress with the gaze implementation.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Planned/</a:t>
            </a: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prepared</a:t>
            </a: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 for study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Began research paper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Connected Unity and Hololens to Amazon Alexa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Created AR GUI for Alexa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Confirmed framework for interfacing with a Roku stick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d9154b6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ddd9154b64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gddd9154b64_0_0" title="20210617_174350_HoloLe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71450"/>
            <a:ext cx="115824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814bad3e_2_0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de814bad3e_2_0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Hololens exporting issues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use holographic remoting instead for right now (even though it lags)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Alexa does not have any way to execute commands remotely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Use an external app to create digital switches for the alexa to watch for changes in, which can then be associated with different “routines” and commands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third party app isn’t designed to hold virtual switches, particularly in very large amounts, since each switch can only do one thing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Ignore useful design and press forward for now, maintaining the current system carefully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gde814bad3e_2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4" name="Google Shape;104;gde814bad3e_2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5" name="Google Shape;105;gde814bad3e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de814bad3e_2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Final touches on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development (finalized UI, wishlist items, etc.)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Connect Roku stick to Hololens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Begin study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Finalize the Gaze implementation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" name="Google Shape;113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4" name="Google Shape;114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5" name="Google Shape;115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