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" panose="02000503000000020004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131bLtQYdWTG0svHj/qY7uqOA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f914067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df914067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0d3637392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e0d363739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0d363739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e0d36373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f914067b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df914067b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#:6 </a:t>
            </a:r>
            <a:r>
              <a:rPr lang="en-US"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Processing data from a visual IoT sensor of fluid/structure interactions with machine learning</a:t>
            </a:r>
            <a:b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Nicholas Boyum, and Jacob Buckelew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Andrew Dickerson and Damla Turgut</a:t>
            </a:r>
            <a:endParaRPr sz="18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92250" y="1718700"/>
            <a:ext cx="108075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01168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 </a:t>
            </a:r>
            <a:r>
              <a:rPr lang="en-US" sz="1800" b="1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(June </a:t>
            </a:r>
            <a:r>
              <a:rPr lang="en-US" sz="1800" b="1">
                <a:latin typeface="Helvetica Neue"/>
                <a:ea typeface="Helvetica Neue"/>
                <a:cs typeface="Helvetica Neue"/>
                <a:sym typeface="Helvetica Neue"/>
              </a:rPr>
              <a:t>14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June 1</a:t>
            </a:r>
            <a:r>
              <a:rPr lang="en-US" sz="1800" b="1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lang="en-US"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endParaRPr sz="18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1168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Successfully cleaned up our spreadsheet and created a csv file that can be loaded into our python scripts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Developed a baseline linear regression model to begin our exploration into machine learning techniques.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Developed SVR and KNeighborsRegressor models and now we can begin to draw comparisons between different algorithms.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Learned how to better optimize hyperparameters of our models by using Scikit-learn’s GridSearchCV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Learned the basics of LaTeX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Began writing final journal paper in LaTeX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◦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Began collecting images, figures and Diagrams for the final paper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" name="Google Shape;88;p1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gdf914067b5_0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5" name="Google Shape;95;gdf914067b5_0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gdf914067b5_0_0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df914067b5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gdf914067b5_0_0"/>
          <p:cNvPicPr preferRelativeResize="0"/>
          <p:nvPr/>
        </p:nvPicPr>
        <p:blipFill rotWithShape="1">
          <a:blip r:embed="rId5">
            <a:alphaModFix/>
          </a:blip>
          <a:srcRect l="1262" t="2258" r="890" b="1225"/>
          <a:stretch/>
        </p:blipFill>
        <p:spPr>
          <a:xfrm>
            <a:off x="1841750" y="533988"/>
            <a:ext cx="8508501" cy="57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0d3637392_1_10"/>
          <p:cNvSpPr txBox="1"/>
          <p:nvPr/>
        </p:nvSpPr>
        <p:spPr>
          <a:xfrm>
            <a:off x="446175" y="604375"/>
            <a:ext cx="10807500" cy="4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01168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Had problems with equipment being available in the lab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Problems with linear regression code working on Jacob’s computer but not on Nicholas’s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Had some minor problems with writing the paper in LaTex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4" name="Google Shape;104;ge0d3637392_1_1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5" name="Google Shape;105;ge0d3637392_1_1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" name="Google Shape;106;ge0d3637392_1_10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e0d3637392_1_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ge0d3637392_1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5575" y="1916747"/>
            <a:ext cx="9108700" cy="430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0d3637392_1_0"/>
          <p:cNvSpPr txBox="1"/>
          <p:nvPr/>
        </p:nvSpPr>
        <p:spPr>
          <a:xfrm>
            <a:off x="446175" y="604375"/>
            <a:ext cx="10807500" cy="4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1" indent="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sz="18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Gather some data in which we use NeverWet™ spray on the surfaces to make them hydrophobic. We will then have 8 features to account for rather than 7 in our machine learning models.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Explore other machine learning algorithms such as Random Forests and Gradient Boosting Algorithms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Decide on which models will be used to form an ensemble machine learning model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Continue to add more content to our publication paper. Specifically, we would like to describe in more detail what kind of computational methods we are using.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4" name="Google Shape;114;ge0d3637392_1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5" name="Google Shape;115;ge0d3637392_1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6" name="Google Shape;116;ge0d3637392_1_0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e0d3637392_1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f914067b5_0_9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endParaRPr sz="18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gdf914067b5_0_9"/>
          <p:cNvSpPr txBox="1"/>
          <p:nvPr/>
        </p:nvSpPr>
        <p:spPr>
          <a:xfrm>
            <a:off x="692250" y="425375"/>
            <a:ext cx="10807500" cy="1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9820" b="1">
                <a:latin typeface="Helvetica Neue"/>
                <a:ea typeface="Helvetica Neue"/>
                <a:cs typeface="Helvetica Neue"/>
                <a:sym typeface="Helvetica Neue"/>
              </a:rPr>
              <a:t>Baseline Machine Learning Algorithm using Scikit-Learn</a:t>
            </a:r>
            <a:endParaRPr sz="982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982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7842"/>
              <a:buFont typeface="Arial"/>
              <a:buNone/>
            </a:pPr>
            <a:r>
              <a:rPr lang="en-US" sz="862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Linear Regression</a:t>
            </a:r>
            <a:endParaRPr sz="862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4" name="Google Shape;124;gdf914067b5_0_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5" name="Google Shape;125;gdf914067b5_0_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6" name="Google Shape;126;gdf914067b5_0_9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gdf914067b5_0_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" name="Google Shape;128;gdf914067b5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8675" y="1059804"/>
            <a:ext cx="5591074" cy="489184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df914067b5_0_9"/>
          <p:cNvSpPr txBox="1"/>
          <p:nvPr/>
        </p:nvSpPr>
        <p:spPr>
          <a:xfrm>
            <a:off x="692250" y="1602925"/>
            <a:ext cx="47682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We created a baseline linear regression model using scikit-learn’s LinearRegressor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While this model is likely to be ineffective in the final paper it will still be a useful appendix item.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Macintosh PowerPoint</Application>
  <PresentationFormat>Widescreen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 Neue</vt:lpstr>
      <vt:lpstr>Calibri</vt:lpstr>
      <vt:lpstr>Arial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</dc:creator>
  <cp:lastModifiedBy>Jacob Buckelew</cp:lastModifiedBy>
  <cp:revision>1</cp:revision>
  <dcterms:created xsi:type="dcterms:W3CDTF">2021-05-16T03:04:08Z</dcterms:created>
  <dcterms:modified xsi:type="dcterms:W3CDTF">2021-06-18T02:34:55Z</dcterms:modified>
</cp:coreProperties>
</file>