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ibMNEo9eHNO75EYusHFX2sMCD5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HelveticaNeue-boldItalic.fntdata"/><Relationship Id="rId9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694f91e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b694f91e0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5: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Manufacturing IoT sensors: a flexible and wearable UV radiation sensor based on metal oxide semiconductors</a:t>
            </a:r>
            <a:b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Celine Ramirez &amp; Tolga Koc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Pawan Pathak &amp; Arshya Bamshad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Hyoung Cho &amp;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Lotzi Böloni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(May 24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May 26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Attached the HC-05 bluetooth module and 7.4V rechargeable battery to the circuit.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Wireless data transmission between the UV sensor and Arduino.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Compacting the circuit to work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efficiently as a wearable device - PCB, Smaller electronic components (microcontroller, leds, resistors, etc.), and solar powered battery.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/>
          </a:p>
          <a:p>
            <a:pPr indent="-2082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◦"/>
            </a:pPr>
            <a:r>
              <a:rPr lang="en-US" sz="1800"/>
              <a:t>Design and print the PCB.</a:t>
            </a:r>
            <a:endParaRPr sz="1800"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Compact the circuit.</a:t>
            </a:r>
            <a:endParaRPr sz="1800"/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b694f91e0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87" y="0"/>
            <a:ext cx="7719750" cy="6490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gb694f91e0a_0_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6" name="Google Shape;96;gb694f91e0a_0_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7" name="Google Shape;97;gb694f91e0a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gb694f91e0a_0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gb694f91e0a_0_5"/>
          <p:cNvSpPr/>
          <p:nvPr/>
        </p:nvSpPr>
        <p:spPr>
          <a:xfrm>
            <a:off x="8132550" y="3577175"/>
            <a:ext cx="1542900" cy="10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Battery charging port/protector board</a:t>
            </a:r>
            <a:endParaRPr sz="1800"/>
          </a:p>
        </p:txBody>
      </p:sp>
      <p:sp>
        <p:nvSpPr>
          <p:cNvPr id="100" name="Google Shape;100;gb694f91e0a_0_5"/>
          <p:cNvSpPr/>
          <p:nvPr/>
        </p:nvSpPr>
        <p:spPr>
          <a:xfrm>
            <a:off x="3717250" y="4535525"/>
            <a:ext cx="1327500" cy="37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UV Sensor</a:t>
            </a:r>
            <a:endParaRPr sz="1800"/>
          </a:p>
        </p:txBody>
      </p:sp>
      <p:sp>
        <p:nvSpPr>
          <p:cNvPr id="101" name="Google Shape;101;gb694f91e0a_0_5"/>
          <p:cNvSpPr/>
          <p:nvPr/>
        </p:nvSpPr>
        <p:spPr>
          <a:xfrm>
            <a:off x="3322250" y="5571525"/>
            <a:ext cx="2817600" cy="35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HC05 Bluetooth module</a:t>
            </a:r>
            <a:endParaRPr sz="1800"/>
          </a:p>
        </p:txBody>
      </p:sp>
      <p:sp>
        <p:nvSpPr>
          <p:cNvPr id="102" name="Google Shape;102;gb694f91e0a_0_5"/>
          <p:cNvSpPr/>
          <p:nvPr/>
        </p:nvSpPr>
        <p:spPr>
          <a:xfrm>
            <a:off x="2710875" y="1292600"/>
            <a:ext cx="1661700" cy="91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7.4V Rechargeable Battery</a:t>
            </a:r>
            <a:endParaRPr sz="1800"/>
          </a:p>
        </p:txBody>
      </p:sp>
      <p:sp>
        <p:nvSpPr>
          <p:cNvPr id="103" name="Google Shape;103;gb694f91e0a_0_5"/>
          <p:cNvSpPr/>
          <p:nvPr/>
        </p:nvSpPr>
        <p:spPr>
          <a:xfrm>
            <a:off x="3609550" y="2912975"/>
            <a:ext cx="1542900" cy="35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Arduino Uno</a:t>
            </a:r>
            <a:endParaRPr sz="1800"/>
          </a:p>
        </p:txBody>
      </p:sp>
      <p:sp>
        <p:nvSpPr>
          <p:cNvPr id="104" name="Google Shape;104;gb694f91e0a_0_5"/>
          <p:cNvSpPr/>
          <p:nvPr/>
        </p:nvSpPr>
        <p:spPr>
          <a:xfrm>
            <a:off x="2836550" y="187925"/>
            <a:ext cx="1813200" cy="66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UV Flashlight (365 nmn)</a:t>
            </a:r>
            <a:endParaRPr sz="1800"/>
          </a:p>
        </p:txBody>
      </p:sp>
      <p:cxnSp>
        <p:nvCxnSpPr>
          <p:cNvPr id="105" name="Google Shape;105;gb694f91e0a_0_5"/>
          <p:cNvCxnSpPr>
            <a:stCxn id="100" idx="1"/>
          </p:cNvCxnSpPr>
          <p:nvPr/>
        </p:nvCxnSpPr>
        <p:spPr>
          <a:xfrm rot="10800000">
            <a:off x="3034150" y="4700075"/>
            <a:ext cx="683100" cy="2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gb694f91e0a_0_5"/>
          <p:cNvCxnSpPr/>
          <p:nvPr/>
        </p:nvCxnSpPr>
        <p:spPr>
          <a:xfrm>
            <a:off x="7827450" y="2912975"/>
            <a:ext cx="305100" cy="66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