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Helvetica Neue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O1Zb/WPPo+f9O+TM3HfnXNdI3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HelveticaNeue-boldItalic.fntdata"/><Relationship Id="rId10" Type="http://schemas.openxmlformats.org/officeDocument/2006/relationships/font" Target="fonts/HelveticaNeue-italic.fntdata"/><Relationship Id="rId12" Type="http://customschemas.google.com/relationships/presentationmetadata" Target="metadata"/><Relationship Id="rId9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b8efb13e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db8efb13e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c1df4c3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dc1df4c31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://drive.google.com/file/d/1jZdtODQjCbI7AB0xqdUl3Zemi71AApOm/view" TargetMode="External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Manufacturing IoT sensors: a flexible and wearable UV radiation sensor based on metal oxide semiconductors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Celine Ramirez &amp; Tolga Koc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Pawan Pathak &amp; Arshya Bamshad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Dr. Lotzi Böloni &amp;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 Dr. Hyoung Cho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07450" y="1984350"/>
            <a:ext cx="8240400" cy="4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1 (May 17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May 21, 20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/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Became familiar with the Arduino Uno and UV sensor circuitry.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Collected data from the sensor. Colour-coded LEDs respond to varying intensities of UV light.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Uncalibrated sensor: We will have to fabricate a sensor that is more precise in its readings.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Unitless data received from sensor following analog-digital conversion. A UV meter will be used to measure the intensity to make previous data useful.</a:t>
            </a:r>
            <a:endParaRPr/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Affix bluetooth module to Arduino Uno for wireless data collection.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Sensor calibration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b8efb13e8_0_8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db8efb13e8_0_8"/>
          <p:cNvSpPr txBox="1"/>
          <p:nvPr/>
        </p:nvSpPr>
        <p:spPr>
          <a:xfrm>
            <a:off x="1007450" y="1984350"/>
            <a:ext cx="8240400" cy="4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6" name="Google Shape;96;gdb8efb13e8_0_8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7" name="Google Shape;97;gdb8efb13e8_0_8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98" name="Google Shape;98;gdb8efb13e8_0_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gdb8efb13e8_0_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gdb8efb13e8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0891" y="0"/>
            <a:ext cx="8622108" cy="64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c1df4c316_0_1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gdc1df4c316_0_1"/>
          <p:cNvSpPr txBox="1"/>
          <p:nvPr/>
        </p:nvSpPr>
        <p:spPr>
          <a:xfrm>
            <a:off x="1007450" y="1984350"/>
            <a:ext cx="8240400" cy="4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7" name="Google Shape;107;gdc1df4c316_0_1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8" name="Google Shape;108;gdc1df4c316_0_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09" name="Google Shape;109;gdc1df4c316_0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gdc1df4c316_0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" name="Google Shape;111;gdc1df4c316_0_1" title="20210519_122633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9575" y="601324"/>
            <a:ext cx="7815641" cy="58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dc1df4c316_0_1"/>
          <p:cNvSpPr txBox="1"/>
          <p:nvPr/>
        </p:nvSpPr>
        <p:spPr>
          <a:xfrm>
            <a:off x="3058500" y="108725"/>
            <a:ext cx="607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LED response to varying UV radiation intensity: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gdc1df4c316_0_1"/>
          <p:cNvSpPr txBox="1"/>
          <p:nvPr/>
        </p:nvSpPr>
        <p:spPr>
          <a:xfrm>
            <a:off x="9981050" y="601325"/>
            <a:ext cx="19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