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A29"/>
    <a:srgbClr val="29C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86" d="100"/>
          <a:sy n="86" d="100"/>
        </p:scale>
        <p:origin x="562" y="-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040FD2-2AD3-4E7C-AE0E-4963F4555AD0}"/>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endParaRPr lang="en-US"/>
          </a:p>
        </p:txBody>
      </p:sp>
      <p:sp>
        <p:nvSpPr>
          <p:cNvPr id="3" name="Alt Başlık 2">
            <a:extLst>
              <a:ext uri="{FF2B5EF4-FFF2-40B4-BE49-F238E27FC236}">
                <a16:creationId xmlns:a16="http://schemas.microsoft.com/office/drawing/2014/main" id="{AC3DE744-3005-46E9-A44C-308C9309E0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Veri Yer Tutucusu 3">
            <a:extLst>
              <a:ext uri="{FF2B5EF4-FFF2-40B4-BE49-F238E27FC236}">
                <a16:creationId xmlns:a16="http://schemas.microsoft.com/office/drawing/2014/main" id="{CCF70145-5AFA-49FC-8612-E465F9A6E161}"/>
              </a:ext>
            </a:extLst>
          </p:cNvPr>
          <p:cNvSpPr>
            <a:spLocks noGrp="1"/>
          </p:cNvSpPr>
          <p:nvPr>
            <p:ph type="dt" sz="half" idx="10"/>
          </p:nvPr>
        </p:nvSpPr>
        <p:spPr/>
        <p:txBody>
          <a:bodyPr/>
          <a:lstStyle/>
          <a:p>
            <a:fld id="{1C468B02-4492-4219-91D7-AA2B2A7E4A13}" type="datetimeFigureOut">
              <a:rPr lang="en-US" smtClean="0"/>
              <a:t>5/20/2021</a:t>
            </a:fld>
            <a:endParaRPr lang="en-US"/>
          </a:p>
        </p:txBody>
      </p:sp>
      <p:sp>
        <p:nvSpPr>
          <p:cNvPr id="5" name="Alt Bilgi Yer Tutucusu 4">
            <a:extLst>
              <a:ext uri="{FF2B5EF4-FFF2-40B4-BE49-F238E27FC236}">
                <a16:creationId xmlns:a16="http://schemas.microsoft.com/office/drawing/2014/main" id="{EC9F84DD-4A83-4422-95E9-A6C016C2F04A}"/>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4E6CF902-3630-46E9-9136-EB20E7CA062A}"/>
              </a:ext>
            </a:extLst>
          </p:cNvPr>
          <p:cNvSpPr>
            <a:spLocks noGrp="1"/>
          </p:cNvSpPr>
          <p:nvPr>
            <p:ph type="sldNum" sz="quarter" idx="12"/>
          </p:nvPr>
        </p:nvSpPr>
        <p:spPr/>
        <p:txBody>
          <a:bodyPr/>
          <a:lstStyle/>
          <a:p>
            <a:fld id="{2C744301-3990-4590-A01D-3C53209055F9}" type="slidenum">
              <a:rPr lang="en-US" smtClean="0"/>
              <a:t>‹#›</a:t>
            </a:fld>
            <a:endParaRPr lang="en-US"/>
          </a:p>
        </p:txBody>
      </p:sp>
    </p:spTree>
    <p:extLst>
      <p:ext uri="{BB962C8B-B14F-4D97-AF65-F5344CB8AC3E}">
        <p14:creationId xmlns:p14="http://schemas.microsoft.com/office/powerpoint/2010/main" val="1452015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0BF90C-7224-48F4-876B-B2C25C6FC550}"/>
              </a:ext>
            </a:extLst>
          </p:cNvPr>
          <p:cNvSpPr>
            <a:spLocks noGrp="1"/>
          </p:cNvSpPr>
          <p:nvPr>
            <p:ph type="title"/>
          </p:nvPr>
        </p:nvSpPr>
        <p:spPr/>
        <p:txBody>
          <a:bodyPr/>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7547988E-F705-4104-ACB8-3C4189626E3B}"/>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3C667B8A-3422-4E06-9D44-54614C57DE64}"/>
              </a:ext>
            </a:extLst>
          </p:cNvPr>
          <p:cNvSpPr>
            <a:spLocks noGrp="1"/>
          </p:cNvSpPr>
          <p:nvPr>
            <p:ph type="dt" sz="half" idx="10"/>
          </p:nvPr>
        </p:nvSpPr>
        <p:spPr/>
        <p:txBody>
          <a:bodyPr/>
          <a:lstStyle/>
          <a:p>
            <a:fld id="{1C468B02-4492-4219-91D7-AA2B2A7E4A13}" type="datetimeFigureOut">
              <a:rPr lang="en-US" smtClean="0"/>
              <a:t>5/20/2021</a:t>
            </a:fld>
            <a:endParaRPr lang="en-US"/>
          </a:p>
        </p:txBody>
      </p:sp>
      <p:sp>
        <p:nvSpPr>
          <p:cNvPr id="5" name="Alt Bilgi Yer Tutucusu 4">
            <a:extLst>
              <a:ext uri="{FF2B5EF4-FFF2-40B4-BE49-F238E27FC236}">
                <a16:creationId xmlns:a16="http://schemas.microsoft.com/office/drawing/2014/main" id="{85DCAD74-B662-444A-A43C-EC43ECA801CA}"/>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AB876F7D-B1AA-4BCF-A41D-25C8D9A35AF7}"/>
              </a:ext>
            </a:extLst>
          </p:cNvPr>
          <p:cNvSpPr>
            <a:spLocks noGrp="1"/>
          </p:cNvSpPr>
          <p:nvPr>
            <p:ph type="sldNum" sz="quarter" idx="12"/>
          </p:nvPr>
        </p:nvSpPr>
        <p:spPr/>
        <p:txBody>
          <a:bodyPr/>
          <a:lstStyle/>
          <a:p>
            <a:fld id="{2C744301-3990-4590-A01D-3C53209055F9}" type="slidenum">
              <a:rPr lang="en-US" smtClean="0"/>
              <a:t>‹#›</a:t>
            </a:fld>
            <a:endParaRPr lang="en-US"/>
          </a:p>
        </p:txBody>
      </p:sp>
    </p:spTree>
    <p:extLst>
      <p:ext uri="{BB962C8B-B14F-4D97-AF65-F5344CB8AC3E}">
        <p14:creationId xmlns:p14="http://schemas.microsoft.com/office/powerpoint/2010/main" val="1936621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697DE8C3-019C-44E3-940F-494AB39B414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AE06E024-3EA2-4562-B8FF-975B3AC734F4}"/>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C6BE6124-018C-489A-8635-DDBA18357B08}"/>
              </a:ext>
            </a:extLst>
          </p:cNvPr>
          <p:cNvSpPr>
            <a:spLocks noGrp="1"/>
          </p:cNvSpPr>
          <p:nvPr>
            <p:ph type="dt" sz="half" idx="10"/>
          </p:nvPr>
        </p:nvSpPr>
        <p:spPr/>
        <p:txBody>
          <a:bodyPr/>
          <a:lstStyle/>
          <a:p>
            <a:fld id="{1C468B02-4492-4219-91D7-AA2B2A7E4A13}" type="datetimeFigureOut">
              <a:rPr lang="en-US" smtClean="0"/>
              <a:t>5/20/2021</a:t>
            </a:fld>
            <a:endParaRPr lang="en-US"/>
          </a:p>
        </p:txBody>
      </p:sp>
      <p:sp>
        <p:nvSpPr>
          <p:cNvPr id="5" name="Alt Bilgi Yer Tutucusu 4">
            <a:extLst>
              <a:ext uri="{FF2B5EF4-FFF2-40B4-BE49-F238E27FC236}">
                <a16:creationId xmlns:a16="http://schemas.microsoft.com/office/drawing/2014/main" id="{8D729DF8-540C-476A-AC4D-9CE51A1C6274}"/>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BC8E0EE4-054A-43A1-B2C1-D3D7F8F2E67E}"/>
              </a:ext>
            </a:extLst>
          </p:cNvPr>
          <p:cNvSpPr>
            <a:spLocks noGrp="1"/>
          </p:cNvSpPr>
          <p:nvPr>
            <p:ph type="sldNum" sz="quarter" idx="12"/>
          </p:nvPr>
        </p:nvSpPr>
        <p:spPr/>
        <p:txBody>
          <a:bodyPr/>
          <a:lstStyle/>
          <a:p>
            <a:fld id="{2C744301-3990-4590-A01D-3C53209055F9}" type="slidenum">
              <a:rPr lang="en-US" smtClean="0"/>
              <a:t>‹#›</a:t>
            </a:fld>
            <a:endParaRPr lang="en-US"/>
          </a:p>
        </p:txBody>
      </p:sp>
    </p:spTree>
    <p:extLst>
      <p:ext uri="{BB962C8B-B14F-4D97-AF65-F5344CB8AC3E}">
        <p14:creationId xmlns:p14="http://schemas.microsoft.com/office/powerpoint/2010/main" val="2398060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F57516-C983-4EC3-9AFD-CBB82EE74FE4}"/>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BB303887-4831-4DAA-B99B-EE527B8836FA}"/>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C87696A0-D1ED-4DB6-9BEB-5A4A3B6CF292}"/>
              </a:ext>
            </a:extLst>
          </p:cNvPr>
          <p:cNvSpPr>
            <a:spLocks noGrp="1"/>
          </p:cNvSpPr>
          <p:nvPr>
            <p:ph type="dt" sz="half" idx="10"/>
          </p:nvPr>
        </p:nvSpPr>
        <p:spPr/>
        <p:txBody>
          <a:bodyPr/>
          <a:lstStyle/>
          <a:p>
            <a:fld id="{1C468B02-4492-4219-91D7-AA2B2A7E4A13}" type="datetimeFigureOut">
              <a:rPr lang="en-US" smtClean="0"/>
              <a:t>5/20/2021</a:t>
            </a:fld>
            <a:endParaRPr lang="en-US"/>
          </a:p>
        </p:txBody>
      </p:sp>
      <p:sp>
        <p:nvSpPr>
          <p:cNvPr id="5" name="Alt Bilgi Yer Tutucusu 4">
            <a:extLst>
              <a:ext uri="{FF2B5EF4-FFF2-40B4-BE49-F238E27FC236}">
                <a16:creationId xmlns:a16="http://schemas.microsoft.com/office/drawing/2014/main" id="{A3E4C33E-F419-4C14-9A0C-BE6CE49427AB}"/>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772D4C73-3E52-48B7-B350-A1AAA8F96234}"/>
              </a:ext>
            </a:extLst>
          </p:cNvPr>
          <p:cNvSpPr>
            <a:spLocks noGrp="1"/>
          </p:cNvSpPr>
          <p:nvPr>
            <p:ph type="sldNum" sz="quarter" idx="12"/>
          </p:nvPr>
        </p:nvSpPr>
        <p:spPr/>
        <p:txBody>
          <a:bodyPr/>
          <a:lstStyle/>
          <a:p>
            <a:fld id="{2C744301-3990-4590-A01D-3C53209055F9}" type="slidenum">
              <a:rPr lang="en-US" smtClean="0"/>
              <a:t>‹#›</a:t>
            </a:fld>
            <a:endParaRPr lang="en-US"/>
          </a:p>
        </p:txBody>
      </p:sp>
    </p:spTree>
    <p:extLst>
      <p:ext uri="{BB962C8B-B14F-4D97-AF65-F5344CB8AC3E}">
        <p14:creationId xmlns:p14="http://schemas.microsoft.com/office/powerpoint/2010/main" val="290475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1EB6EE-5A9B-4D16-A4C3-900E0F016272}"/>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E8BE3B57-6B57-4CBD-AB6C-1937F521B5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DB0E9C68-F886-4520-8FA7-87C36AA8E631}"/>
              </a:ext>
            </a:extLst>
          </p:cNvPr>
          <p:cNvSpPr>
            <a:spLocks noGrp="1"/>
          </p:cNvSpPr>
          <p:nvPr>
            <p:ph type="dt" sz="half" idx="10"/>
          </p:nvPr>
        </p:nvSpPr>
        <p:spPr/>
        <p:txBody>
          <a:bodyPr/>
          <a:lstStyle/>
          <a:p>
            <a:fld id="{1C468B02-4492-4219-91D7-AA2B2A7E4A13}" type="datetimeFigureOut">
              <a:rPr lang="en-US" smtClean="0"/>
              <a:t>5/20/2021</a:t>
            </a:fld>
            <a:endParaRPr lang="en-US"/>
          </a:p>
        </p:txBody>
      </p:sp>
      <p:sp>
        <p:nvSpPr>
          <p:cNvPr id="5" name="Alt Bilgi Yer Tutucusu 4">
            <a:extLst>
              <a:ext uri="{FF2B5EF4-FFF2-40B4-BE49-F238E27FC236}">
                <a16:creationId xmlns:a16="http://schemas.microsoft.com/office/drawing/2014/main" id="{8AA54FAD-15F0-4C70-8197-B3CDF68980BA}"/>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0C1D009D-8F7B-4A53-9B27-869012A30390}"/>
              </a:ext>
            </a:extLst>
          </p:cNvPr>
          <p:cNvSpPr>
            <a:spLocks noGrp="1"/>
          </p:cNvSpPr>
          <p:nvPr>
            <p:ph type="sldNum" sz="quarter" idx="12"/>
          </p:nvPr>
        </p:nvSpPr>
        <p:spPr/>
        <p:txBody>
          <a:bodyPr/>
          <a:lstStyle/>
          <a:p>
            <a:fld id="{2C744301-3990-4590-A01D-3C53209055F9}" type="slidenum">
              <a:rPr lang="en-US" smtClean="0"/>
              <a:t>‹#›</a:t>
            </a:fld>
            <a:endParaRPr lang="en-US"/>
          </a:p>
        </p:txBody>
      </p:sp>
    </p:spTree>
    <p:extLst>
      <p:ext uri="{BB962C8B-B14F-4D97-AF65-F5344CB8AC3E}">
        <p14:creationId xmlns:p14="http://schemas.microsoft.com/office/powerpoint/2010/main" val="2320361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6971EC2-F5F9-4217-88E2-E90F7A616D66}"/>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AAB721F8-044E-4AF3-869F-7421308A837F}"/>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a:extLst>
              <a:ext uri="{FF2B5EF4-FFF2-40B4-BE49-F238E27FC236}">
                <a16:creationId xmlns:a16="http://schemas.microsoft.com/office/drawing/2014/main" id="{FB63CDFB-A5FE-4AC1-BD0F-152061039A2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a:extLst>
              <a:ext uri="{FF2B5EF4-FFF2-40B4-BE49-F238E27FC236}">
                <a16:creationId xmlns:a16="http://schemas.microsoft.com/office/drawing/2014/main" id="{453FF0EA-5ADB-472A-BE07-E9110A22C2B8}"/>
              </a:ext>
            </a:extLst>
          </p:cNvPr>
          <p:cNvSpPr>
            <a:spLocks noGrp="1"/>
          </p:cNvSpPr>
          <p:nvPr>
            <p:ph type="dt" sz="half" idx="10"/>
          </p:nvPr>
        </p:nvSpPr>
        <p:spPr/>
        <p:txBody>
          <a:bodyPr/>
          <a:lstStyle/>
          <a:p>
            <a:fld id="{1C468B02-4492-4219-91D7-AA2B2A7E4A13}" type="datetimeFigureOut">
              <a:rPr lang="en-US" smtClean="0"/>
              <a:t>5/20/2021</a:t>
            </a:fld>
            <a:endParaRPr lang="en-US"/>
          </a:p>
        </p:txBody>
      </p:sp>
      <p:sp>
        <p:nvSpPr>
          <p:cNvPr id="6" name="Alt Bilgi Yer Tutucusu 5">
            <a:extLst>
              <a:ext uri="{FF2B5EF4-FFF2-40B4-BE49-F238E27FC236}">
                <a16:creationId xmlns:a16="http://schemas.microsoft.com/office/drawing/2014/main" id="{D4916172-3D04-4A16-B674-5385AEEACF34}"/>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4512B97F-02BB-4D0E-852F-7F3762607F74}"/>
              </a:ext>
            </a:extLst>
          </p:cNvPr>
          <p:cNvSpPr>
            <a:spLocks noGrp="1"/>
          </p:cNvSpPr>
          <p:nvPr>
            <p:ph type="sldNum" sz="quarter" idx="12"/>
          </p:nvPr>
        </p:nvSpPr>
        <p:spPr/>
        <p:txBody>
          <a:bodyPr/>
          <a:lstStyle/>
          <a:p>
            <a:fld id="{2C744301-3990-4590-A01D-3C53209055F9}" type="slidenum">
              <a:rPr lang="en-US" smtClean="0"/>
              <a:t>‹#›</a:t>
            </a:fld>
            <a:endParaRPr lang="en-US"/>
          </a:p>
        </p:txBody>
      </p:sp>
    </p:spTree>
    <p:extLst>
      <p:ext uri="{BB962C8B-B14F-4D97-AF65-F5344CB8AC3E}">
        <p14:creationId xmlns:p14="http://schemas.microsoft.com/office/powerpoint/2010/main" val="1943569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6E7664-CFAB-491E-A9C6-573E9B73EC86}"/>
              </a:ext>
            </a:extLst>
          </p:cNvPr>
          <p:cNvSpPr>
            <a:spLocks noGrp="1"/>
          </p:cNvSpPr>
          <p:nvPr>
            <p:ph type="title"/>
          </p:nvPr>
        </p:nvSpPr>
        <p:spPr>
          <a:xfrm>
            <a:off x="839788" y="365125"/>
            <a:ext cx="10515600" cy="1325563"/>
          </a:xfrm>
        </p:spPr>
        <p:txBody>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D13DEFFA-6EC7-420C-94D6-32C2C0EFA2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7CEC95B9-16DC-4819-8C18-435922BE5CA6}"/>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a:extLst>
              <a:ext uri="{FF2B5EF4-FFF2-40B4-BE49-F238E27FC236}">
                <a16:creationId xmlns:a16="http://schemas.microsoft.com/office/drawing/2014/main" id="{91D7B9A4-5932-476C-A9C3-25E9024AD2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256B103-8213-4394-A889-6ED1C0FC7C06}"/>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a:extLst>
              <a:ext uri="{FF2B5EF4-FFF2-40B4-BE49-F238E27FC236}">
                <a16:creationId xmlns:a16="http://schemas.microsoft.com/office/drawing/2014/main" id="{F6203DCA-56EF-4C0E-BAAD-6499BEBBD8FF}"/>
              </a:ext>
            </a:extLst>
          </p:cNvPr>
          <p:cNvSpPr>
            <a:spLocks noGrp="1"/>
          </p:cNvSpPr>
          <p:nvPr>
            <p:ph type="dt" sz="half" idx="10"/>
          </p:nvPr>
        </p:nvSpPr>
        <p:spPr/>
        <p:txBody>
          <a:bodyPr/>
          <a:lstStyle/>
          <a:p>
            <a:fld id="{1C468B02-4492-4219-91D7-AA2B2A7E4A13}" type="datetimeFigureOut">
              <a:rPr lang="en-US" smtClean="0"/>
              <a:t>5/20/2021</a:t>
            </a:fld>
            <a:endParaRPr lang="en-US"/>
          </a:p>
        </p:txBody>
      </p:sp>
      <p:sp>
        <p:nvSpPr>
          <p:cNvPr id="8" name="Alt Bilgi Yer Tutucusu 7">
            <a:extLst>
              <a:ext uri="{FF2B5EF4-FFF2-40B4-BE49-F238E27FC236}">
                <a16:creationId xmlns:a16="http://schemas.microsoft.com/office/drawing/2014/main" id="{EB9F67AC-869D-4317-9FCD-15FC815A2084}"/>
              </a:ext>
            </a:extLst>
          </p:cNvPr>
          <p:cNvSpPr>
            <a:spLocks noGrp="1"/>
          </p:cNvSpPr>
          <p:nvPr>
            <p:ph type="ftr" sz="quarter" idx="11"/>
          </p:nvPr>
        </p:nvSpPr>
        <p:spPr/>
        <p:txBody>
          <a:bodyPr/>
          <a:lstStyle/>
          <a:p>
            <a:endParaRPr lang="en-US"/>
          </a:p>
        </p:txBody>
      </p:sp>
      <p:sp>
        <p:nvSpPr>
          <p:cNvPr id="9" name="Slayt Numarası Yer Tutucusu 8">
            <a:extLst>
              <a:ext uri="{FF2B5EF4-FFF2-40B4-BE49-F238E27FC236}">
                <a16:creationId xmlns:a16="http://schemas.microsoft.com/office/drawing/2014/main" id="{334DEEEE-A2DB-4644-B6EA-88D3AAE1D4E4}"/>
              </a:ext>
            </a:extLst>
          </p:cNvPr>
          <p:cNvSpPr>
            <a:spLocks noGrp="1"/>
          </p:cNvSpPr>
          <p:nvPr>
            <p:ph type="sldNum" sz="quarter" idx="12"/>
          </p:nvPr>
        </p:nvSpPr>
        <p:spPr/>
        <p:txBody>
          <a:bodyPr/>
          <a:lstStyle/>
          <a:p>
            <a:fld id="{2C744301-3990-4590-A01D-3C53209055F9}" type="slidenum">
              <a:rPr lang="en-US" smtClean="0"/>
              <a:t>‹#›</a:t>
            </a:fld>
            <a:endParaRPr lang="en-US"/>
          </a:p>
        </p:txBody>
      </p:sp>
    </p:spTree>
    <p:extLst>
      <p:ext uri="{BB962C8B-B14F-4D97-AF65-F5344CB8AC3E}">
        <p14:creationId xmlns:p14="http://schemas.microsoft.com/office/powerpoint/2010/main" val="2768594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9B1FBA-C951-4AC1-B42F-30DC22471496}"/>
              </a:ext>
            </a:extLst>
          </p:cNvPr>
          <p:cNvSpPr>
            <a:spLocks noGrp="1"/>
          </p:cNvSpPr>
          <p:nvPr>
            <p:ph type="title"/>
          </p:nvPr>
        </p:nvSpPr>
        <p:spPr/>
        <p:txBody>
          <a:bodyPr/>
          <a:lstStyle/>
          <a:p>
            <a:r>
              <a:rPr lang="tr-TR"/>
              <a:t>Asıl başlık stilini düzenlemek için tıklayın</a:t>
            </a:r>
            <a:endParaRPr lang="en-US"/>
          </a:p>
        </p:txBody>
      </p:sp>
      <p:sp>
        <p:nvSpPr>
          <p:cNvPr id="3" name="Veri Yer Tutucusu 2">
            <a:extLst>
              <a:ext uri="{FF2B5EF4-FFF2-40B4-BE49-F238E27FC236}">
                <a16:creationId xmlns:a16="http://schemas.microsoft.com/office/drawing/2014/main" id="{EB3BE860-14DE-4BC2-A16C-35739DFCA692}"/>
              </a:ext>
            </a:extLst>
          </p:cNvPr>
          <p:cNvSpPr>
            <a:spLocks noGrp="1"/>
          </p:cNvSpPr>
          <p:nvPr>
            <p:ph type="dt" sz="half" idx="10"/>
          </p:nvPr>
        </p:nvSpPr>
        <p:spPr/>
        <p:txBody>
          <a:bodyPr/>
          <a:lstStyle/>
          <a:p>
            <a:fld id="{1C468B02-4492-4219-91D7-AA2B2A7E4A13}" type="datetimeFigureOut">
              <a:rPr lang="en-US" smtClean="0"/>
              <a:t>5/20/2021</a:t>
            </a:fld>
            <a:endParaRPr lang="en-US"/>
          </a:p>
        </p:txBody>
      </p:sp>
      <p:sp>
        <p:nvSpPr>
          <p:cNvPr id="4" name="Alt Bilgi Yer Tutucusu 3">
            <a:extLst>
              <a:ext uri="{FF2B5EF4-FFF2-40B4-BE49-F238E27FC236}">
                <a16:creationId xmlns:a16="http://schemas.microsoft.com/office/drawing/2014/main" id="{243AB8DA-8B98-4230-8CBF-9C6A29200D84}"/>
              </a:ext>
            </a:extLst>
          </p:cNvPr>
          <p:cNvSpPr>
            <a:spLocks noGrp="1"/>
          </p:cNvSpPr>
          <p:nvPr>
            <p:ph type="ftr" sz="quarter" idx="11"/>
          </p:nvPr>
        </p:nvSpPr>
        <p:spPr/>
        <p:txBody>
          <a:bodyPr/>
          <a:lstStyle/>
          <a:p>
            <a:endParaRPr lang="en-US"/>
          </a:p>
        </p:txBody>
      </p:sp>
      <p:sp>
        <p:nvSpPr>
          <p:cNvPr id="5" name="Slayt Numarası Yer Tutucusu 4">
            <a:extLst>
              <a:ext uri="{FF2B5EF4-FFF2-40B4-BE49-F238E27FC236}">
                <a16:creationId xmlns:a16="http://schemas.microsoft.com/office/drawing/2014/main" id="{90841957-4BE8-48D7-8B4A-F89D13B030B0}"/>
              </a:ext>
            </a:extLst>
          </p:cNvPr>
          <p:cNvSpPr>
            <a:spLocks noGrp="1"/>
          </p:cNvSpPr>
          <p:nvPr>
            <p:ph type="sldNum" sz="quarter" idx="12"/>
          </p:nvPr>
        </p:nvSpPr>
        <p:spPr/>
        <p:txBody>
          <a:bodyPr/>
          <a:lstStyle/>
          <a:p>
            <a:fld id="{2C744301-3990-4590-A01D-3C53209055F9}" type="slidenum">
              <a:rPr lang="en-US" smtClean="0"/>
              <a:t>‹#›</a:t>
            </a:fld>
            <a:endParaRPr lang="en-US"/>
          </a:p>
        </p:txBody>
      </p:sp>
    </p:spTree>
    <p:extLst>
      <p:ext uri="{BB962C8B-B14F-4D97-AF65-F5344CB8AC3E}">
        <p14:creationId xmlns:p14="http://schemas.microsoft.com/office/powerpoint/2010/main" val="204056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3CE9EED-2512-4457-90A0-1625E8A01403}"/>
              </a:ext>
            </a:extLst>
          </p:cNvPr>
          <p:cNvSpPr>
            <a:spLocks noGrp="1"/>
          </p:cNvSpPr>
          <p:nvPr>
            <p:ph type="dt" sz="half" idx="10"/>
          </p:nvPr>
        </p:nvSpPr>
        <p:spPr/>
        <p:txBody>
          <a:bodyPr/>
          <a:lstStyle/>
          <a:p>
            <a:fld id="{1C468B02-4492-4219-91D7-AA2B2A7E4A13}" type="datetimeFigureOut">
              <a:rPr lang="en-US" smtClean="0"/>
              <a:t>5/20/2021</a:t>
            </a:fld>
            <a:endParaRPr lang="en-US"/>
          </a:p>
        </p:txBody>
      </p:sp>
      <p:sp>
        <p:nvSpPr>
          <p:cNvPr id="3" name="Alt Bilgi Yer Tutucusu 2">
            <a:extLst>
              <a:ext uri="{FF2B5EF4-FFF2-40B4-BE49-F238E27FC236}">
                <a16:creationId xmlns:a16="http://schemas.microsoft.com/office/drawing/2014/main" id="{3BB345A2-8648-4F58-9315-87AD62D869F7}"/>
              </a:ext>
            </a:extLst>
          </p:cNvPr>
          <p:cNvSpPr>
            <a:spLocks noGrp="1"/>
          </p:cNvSpPr>
          <p:nvPr>
            <p:ph type="ftr" sz="quarter" idx="11"/>
          </p:nvPr>
        </p:nvSpPr>
        <p:spPr/>
        <p:txBody>
          <a:bodyPr/>
          <a:lstStyle/>
          <a:p>
            <a:endParaRPr lang="en-US"/>
          </a:p>
        </p:txBody>
      </p:sp>
      <p:sp>
        <p:nvSpPr>
          <p:cNvPr id="4" name="Slayt Numarası Yer Tutucusu 3">
            <a:extLst>
              <a:ext uri="{FF2B5EF4-FFF2-40B4-BE49-F238E27FC236}">
                <a16:creationId xmlns:a16="http://schemas.microsoft.com/office/drawing/2014/main" id="{CFD380A0-CBF1-42E2-B40E-27B460F14EAA}"/>
              </a:ext>
            </a:extLst>
          </p:cNvPr>
          <p:cNvSpPr>
            <a:spLocks noGrp="1"/>
          </p:cNvSpPr>
          <p:nvPr>
            <p:ph type="sldNum" sz="quarter" idx="12"/>
          </p:nvPr>
        </p:nvSpPr>
        <p:spPr/>
        <p:txBody>
          <a:bodyPr/>
          <a:lstStyle/>
          <a:p>
            <a:fld id="{2C744301-3990-4590-A01D-3C53209055F9}" type="slidenum">
              <a:rPr lang="en-US" smtClean="0"/>
              <a:t>‹#›</a:t>
            </a:fld>
            <a:endParaRPr lang="en-US"/>
          </a:p>
        </p:txBody>
      </p:sp>
    </p:spTree>
    <p:extLst>
      <p:ext uri="{BB962C8B-B14F-4D97-AF65-F5344CB8AC3E}">
        <p14:creationId xmlns:p14="http://schemas.microsoft.com/office/powerpoint/2010/main" val="149104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683573-F9AD-49C1-9B81-04669F08C9F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94722EEE-4BB1-43AB-9340-31E6366C22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a:extLst>
              <a:ext uri="{FF2B5EF4-FFF2-40B4-BE49-F238E27FC236}">
                <a16:creationId xmlns:a16="http://schemas.microsoft.com/office/drawing/2014/main" id="{A11529A2-F4C2-4B5E-AD84-237C0CFEDD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882D414-787E-4F5B-99F5-188779728857}"/>
              </a:ext>
            </a:extLst>
          </p:cNvPr>
          <p:cNvSpPr>
            <a:spLocks noGrp="1"/>
          </p:cNvSpPr>
          <p:nvPr>
            <p:ph type="dt" sz="half" idx="10"/>
          </p:nvPr>
        </p:nvSpPr>
        <p:spPr/>
        <p:txBody>
          <a:bodyPr/>
          <a:lstStyle/>
          <a:p>
            <a:fld id="{1C468B02-4492-4219-91D7-AA2B2A7E4A13}" type="datetimeFigureOut">
              <a:rPr lang="en-US" smtClean="0"/>
              <a:t>5/20/2021</a:t>
            </a:fld>
            <a:endParaRPr lang="en-US"/>
          </a:p>
        </p:txBody>
      </p:sp>
      <p:sp>
        <p:nvSpPr>
          <p:cNvPr id="6" name="Alt Bilgi Yer Tutucusu 5">
            <a:extLst>
              <a:ext uri="{FF2B5EF4-FFF2-40B4-BE49-F238E27FC236}">
                <a16:creationId xmlns:a16="http://schemas.microsoft.com/office/drawing/2014/main" id="{1781CA77-25C1-4277-A452-CFE20EFF6E7C}"/>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FE2D133D-AA30-427A-A300-0C2A5204115F}"/>
              </a:ext>
            </a:extLst>
          </p:cNvPr>
          <p:cNvSpPr>
            <a:spLocks noGrp="1"/>
          </p:cNvSpPr>
          <p:nvPr>
            <p:ph type="sldNum" sz="quarter" idx="12"/>
          </p:nvPr>
        </p:nvSpPr>
        <p:spPr/>
        <p:txBody>
          <a:bodyPr/>
          <a:lstStyle/>
          <a:p>
            <a:fld id="{2C744301-3990-4590-A01D-3C53209055F9}" type="slidenum">
              <a:rPr lang="en-US" smtClean="0"/>
              <a:t>‹#›</a:t>
            </a:fld>
            <a:endParaRPr lang="en-US"/>
          </a:p>
        </p:txBody>
      </p:sp>
    </p:spTree>
    <p:extLst>
      <p:ext uri="{BB962C8B-B14F-4D97-AF65-F5344CB8AC3E}">
        <p14:creationId xmlns:p14="http://schemas.microsoft.com/office/powerpoint/2010/main" val="3168924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B4B650-331D-4986-A920-826AB4CD945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a:p>
        </p:txBody>
      </p:sp>
      <p:sp>
        <p:nvSpPr>
          <p:cNvPr id="3" name="Resim Yer Tutucusu 2">
            <a:extLst>
              <a:ext uri="{FF2B5EF4-FFF2-40B4-BE49-F238E27FC236}">
                <a16:creationId xmlns:a16="http://schemas.microsoft.com/office/drawing/2014/main" id="{5296D178-4F55-473F-A976-D8BC179134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a:extLst>
              <a:ext uri="{FF2B5EF4-FFF2-40B4-BE49-F238E27FC236}">
                <a16:creationId xmlns:a16="http://schemas.microsoft.com/office/drawing/2014/main" id="{D9762EC1-B450-4F13-8675-37552F83CE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890C4DE-347A-4B9F-8C2E-4B4EB4D0A793}"/>
              </a:ext>
            </a:extLst>
          </p:cNvPr>
          <p:cNvSpPr>
            <a:spLocks noGrp="1"/>
          </p:cNvSpPr>
          <p:nvPr>
            <p:ph type="dt" sz="half" idx="10"/>
          </p:nvPr>
        </p:nvSpPr>
        <p:spPr/>
        <p:txBody>
          <a:bodyPr/>
          <a:lstStyle/>
          <a:p>
            <a:fld id="{1C468B02-4492-4219-91D7-AA2B2A7E4A13}" type="datetimeFigureOut">
              <a:rPr lang="en-US" smtClean="0"/>
              <a:t>5/20/2021</a:t>
            </a:fld>
            <a:endParaRPr lang="en-US"/>
          </a:p>
        </p:txBody>
      </p:sp>
      <p:sp>
        <p:nvSpPr>
          <p:cNvPr id="6" name="Alt Bilgi Yer Tutucusu 5">
            <a:extLst>
              <a:ext uri="{FF2B5EF4-FFF2-40B4-BE49-F238E27FC236}">
                <a16:creationId xmlns:a16="http://schemas.microsoft.com/office/drawing/2014/main" id="{37ED68B1-9F2B-4899-994F-70BA16CB4877}"/>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81B875B4-0213-4DBB-8AB1-F79A3F287DDD}"/>
              </a:ext>
            </a:extLst>
          </p:cNvPr>
          <p:cNvSpPr>
            <a:spLocks noGrp="1"/>
          </p:cNvSpPr>
          <p:nvPr>
            <p:ph type="sldNum" sz="quarter" idx="12"/>
          </p:nvPr>
        </p:nvSpPr>
        <p:spPr/>
        <p:txBody>
          <a:bodyPr/>
          <a:lstStyle/>
          <a:p>
            <a:fld id="{2C744301-3990-4590-A01D-3C53209055F9}" type="slidenum">
              <a:rPr lang="en-US" smtClean="0"/>
              <a:t>‹#›</a:t>
            </a:fld>
            <a:endParaRPr lang="en-US"/>
          </a:p>
        </p:txBody>
      </p:sp>
    </p:spTree>
    <p:extLst>
      <p:ext uri="{BB962C8B-B14F-4D97-AF65-F5344CB8AC3E}">
        <p14:creationId xmlns:p14="http://schemas.microsoft.com/office/powerpoint/2010/main" val="1947325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CA50FF66-8A96-412F-97FD-275FAAC9CF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4294FBB3-CFC5-44B2-BB07-B3665C2C24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0899E3B4-F0E9-4BD5-A084-736BD8DAFE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468B02-4492-4219-91D7-AA2B2A7E4A13}" type="datetimeFigureOut">
              <a:rPr lang="en-US" smtClean="0"/>
              <a:t>5/20/2021</a:t>
            </a:fld>
            <a:endParaRPr lang="en-US"/>
          </a:p>
        </p:txBody>
      </p:sp>
      <p:sp>
        <p:nvSpPr>
          <p:cNvPr id="5" name="Alt Bilgi Yer Tutucusu 4">
            <a:extLst>
              <a:ext uri="{FF2B5EF4-FFF2-40B4-BE49-F238E27FC236}">
                <a16:creationId xmlns:a16="http://schemas.microsoft.com/office/drawing/2014/main" id="{9F893053-2F55-46E7-AF1C-5174F7A3BE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a:extLst>
              <a:ext uri="{FF2B5EF4-FFF2-40B4-BE49-F238E27FC236}">
                <a16:creationId xmlns:a16="http://schemas.microsoft.com/office/drawing/2014/main" id="{2BCF4CE2-A5F0-4D04-9B98-365DE57BAF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44301-3990-4590-A01D-3C53209055F9}" type="slidenum">
              <a:rPr lang="en-US" smtClean="0"/>
              <a:t>‹#›</a:t>
            </a:fld>
            <a:endParaRPr lang="en-US"/>
          </a:p>
        </p:txBody>
      </p:sp>
    </p:spTree>
    <p:extLst>
      <p:ext uri="{BB962C8B-B14F-4D97-AF65-F5344CB8AC3E}">
        <p14:creationId xmlns:p14="http://schemas.microsoft.com/office/powerpoint/2010/main" val="2843492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21FB707-723E-42B4-964D-8CBEF9DC7A40}"/>
              </a:ext>
            </a:extLst>
          </p:cNvPr>
          <p:cNvSpPr txBox="1">
            <a:spLocks/>
          </p:cNvSpPr>
          <p:nvPr/>
        </p:nvSpPr>
        <p:spPr>
          <a:xfrm>
            <a:off x="1044132" y="121107"/>
            <a:ext cx="8421385" cy="1693241"/>
          </a:xfrm>
          <a:prstGeom prst="rect">
            <a:avLst/>
          </a:prstGeom>
          <a:noFill/>
          <a:ln>
            <a:noFill/>
          </a:ln>
        </p:spPr>
        <p:txBody>
          <a:bodyPr lIns="91425" tIns="91425" rIns="91425" bIns="91425" anchor="ctr" anchorCtr="0">
            <a:norm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Helvetica Neue"/>
              <a:buNone/>
              <a:defRPr sz="4400" b="0" i="0" u="none" strike="noStrike" cap="none">
                <a:solidFill>
                  <a:schemeClr val="dk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spcBef>
                <a:spcPts val="1200"/>
              </a:spcBef>
            </a:pPr>
            <a:r>
              <a:rPr lang="en-US" sz="2000" dirty="0"/>
              <a:t>Project #4: IoT-enabled peer-to-peer energy trading</a:t>
            </a:r>
            <a:br>
              <a:rPr lang="en-US" sz="2000" dirty="0"/>
            </a:br>
            <a:r>
              <a:rPr lang="en-US" sz="1800" dirty="0"/>
              <a:t>REU Students: </a:t>
            </a:r>
            <a:r>
              <a:rPr lang="en-US" sz="1800" b="1" dirty="0"/>
              <a:t>Jasmine Barrett and Connor Flick</a:t>
            </a:r>
            <a:br>
              <a:rPr lang="en-US" sz="1800" dirty="0"/>
            </a:br>
            <a:r>
              <a:rPr lang="en-US" sz="1800" spc="-50" dirty="0">
                <a:solidFill>
                  <a:srgbClr val="000000"/>
                </a:solidFill>
              </a:rPr>
              <a:t>Faculty mentor(s): </a:t>
            </a:r>
            <a:r>
              <a:rPr lang="en-US" sz="1600" dirty="0" err="1"/>
              <a:t>Qun</a:t>
            </a:r>
            <a:r>
              <a:rPr lang="en-US" sz="1600" dirty="0"/>
              <a:t> Zhou and </a:t>
            </a:r>
            <a:r>
              <a:rPr lang="en-US" sz="1600" dirty="0" err="1"/>
              <a:t>Damla</a:t>
            </a:r>
            <a:r>
              <a:rPr lang="en-US" sz="1600" dirty="0"/>
              <a:t> Turgut</a:t>
            </a:r>
            <a:endParaRPr lang="en-US" sz="1800" b="1" dirty="0">
              <a:solidFill>
                <a:srgbClr val="000000"/>
              </a:solidFill>
            </a:endParaRPr>
          </a:p>
        </p:txBody>
      </p:sp>
      <p:sp>
        <p:nvSpPr>
          <p:cNvPr id="5" name="Content Placeholder 2">
            <a:extLst>
              <a:ext uri="{FF2B5EF4-FFF2-40B4-BE49-F238E27FC236}">
                <a16:creationId xmlns:a16="http://schemas.microsoft.com/office/drawing/2014/main" id="{9CCC7AAF-86E2-487B-9A05-A97339E82F28}"/>
              </a:ext>
            </a:extLst>
          </p:cNvPr>
          <p:cNvSpPr txBox="1">
            <a:spLocks/>
          </p:cNvSpPr>
          <p:nvPr/>
        </p:nvSpPr>
        <p:spPr>
          <a:xfrm>
            <a:off x="813749" y="1425308"/>
            <a:ext cx="8882149" cy="5253253"/>
          </a:xfrm>
          <a:prstGeom prst="rect">
            <a:avLst/>
          </a:prstGeom>
        </p:spPr>
        <p:txBody>
          <a:bodyPr vert="horz" lIns="0" tIns="45720" rIns="0" bIns="45720" rtlCol="0">
            <a:normAutofit fontScale="5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Font typeface="Calibri" pitchFamily="34" charset="0"/>
              <a:buNone/>
            </a:pPr>
            <a:r>
              <a:rPr lang="en-US" sz="28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Week # 1 (May 17  – May 21, 2021) </a:t>
            </a:r>
            <a:endParaRPr lang="en-US" sz="2800" i="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a:p>
            <a:pPr marL="201168" lvl="1" indent="0">
              <a:buFont typeface="Calibri" pitchFamily="34" charset="0"/>
              <a:buNone/>
            </a:pPr>
            <a:endParaRPr lang="en-US" sz="2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a:p>
            <a:pPr marL="201168" lvl="1" indent="0">
              <a:buFont typeface="Calibri" pitchFamily="34" charset="0"/>
              <a:buNone/>
            </a:pPr>
            <a:r>
              <a:rPr lang="en-US" sz="28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Accomplishments:</a:t>
            </a:r>
          </a:p>
          <a:p>
            <a:pPr lvl="1"/>
            <a:r>
              <a:rPr lang="en-US" sz="2500" dirty="0">
                <a:solidFill>
                  <a:schemeClr val="tx1"/>
                </a:solidFill>
              </a:rPr>
              <a:t>Met with graduate students and toured the research I facilities</a:t>
            </a:r>
          </a:p>
          <a:p>
            <a:pPr lvl="1"/>
            <a:r>
              <a:rPr lang="en-US" sz="2500" dirty="0">
                <a:solidFill>
                  <a:schemeClr val="tx1"/>
                </a:solidFill>
              </a:rPr>
              <a:t>Read and discussed previous REU students published report on project, watched introductory video on P2P energy models, and examined recently published research on P2P Energy and Solar Irradiance</a:t>
            </a:r>
          </a:p>
          <a:p>
            <a:pPr lvl="1"/>
            <a:r>
              <a:rPr lang="en-US" sz="2500" dirty="0">
                <a:solidFill>
                  <a:schemeClr val="tx1"/>
                </a:solidFill>
              </a:rPr>
              <a:t>Reviewed foundations of Python and machine learning techniques and discussed their applications regarding the research topic</a:t>
            </a:r>
          </a:p>
          <a:p>
            <a:pPr lvl="1"/>
            <a:r>
              <a:rPr lang="en-US" sz="2500" dirty="0">
                <a:solidFill>
                  <a:schemeClr val="tx1"/>
                </a:solidFill>
              </a:rPr>
              <a:t>Read provided background materials on conditional probability distribution, time series forecasting, joint probability distribution and correlation/dependence. </a:t>
            </a:r>
          </a:p>
          <a:p>
            <a:pPr lvl="1"/>
            <a:r>
              <a:rPr lang="en-US" sz="25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Created a preliminary regression model of solar irradiance based on ambient and modular temperatures</a:t>
            </a:r>
            <a:endParaRPr lang="en-US" sz="19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a:p>
            <a:pPr marL="201168" lvl="1" indent="0">
              <a:buFont typeface="Calibri" pitchFamily="34" charset="0"/>
              <a:buNone/>
            </a:pPr>
            <a:r>
              <a:rPr lang="en-US" sz="28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Problem &amp; Solutions</a:t>
            </a:r>
          </a:p>
          <a:p>
            <a:pPr lvl="1"/>
            <a:r>
              <a:rPr lang="en-US" sz="2500" dirty="0">
                <a:solidFill>
                  <a:schemeClr val="tx1"/>
                </a:solidFill>
              </a:rPr>
              <a:t>Initially did not have background materials in order to better understand specific roles in research this summer.</a:t>
            </a:r>
          </a:p>
          <a:p>
            <a:pPr lvl="2"/>
            <a:r>
              <a:rPr lang="en-US" sz="2500" dirty="0">
                <a:solidFill>
                  <a:schemeClr val="tx1"/>
                </a:solidFill>
              </a:rPr>
              <a:t>Discussed and critiqued past REU students published work which allowed for an understanding of the context of the research, as well as constructively discussing with research mentors about the nature of the project</a:t>
            </a:r>
          </a:p>
          <a:p>
            <a:pPr lvl="2"/>
            <a:r>
              <a:rPr lang="en-US" sz="2500" dirty="0">
                <a:solidFill>
                  <a:schemeClr val="tx1"/>
                </a:solidFill>
              </a:rPr>
              <a:t>Background materials then provided </a:t>
            </a:r>
          </a:p>
          <a:p>
            <a:pPr lvl="1" fontAlgn="base"/>
            <a:r>
              <a:rPr lang="en-US" sz="2500" dirty="0">
                <a:solidFill>
                  <a:schemeClr val="tx1"/>
                </a:solidFill>
              </a:rPr>
              <a:t>Unable to access Research 1 Lab – Door Locked</a:t>
            </a:r>
          </a:p>
          <a:p>
            <a:pPr lvl="2" fontAlgn="base"/>
            <a:r>
              <a:rPr lang="en-US" sz="2500" dirty="0">
                <a:solidFill>
                  <a:schemeClr val="tx1"/>
                </a:solidFill>
              </a:rPr>
              <a:t>Contacted professors and graduate students</a:t>
            </a:r>
          </a:p>
          <a:p>
            <a:pPr lvl="2" fontAlgn="base"/>
            <a:r>
              <a:rPr lang="en-US" sz="2500" dirty="0">
                <a:solidFill>
                  <a:schemeClr val="tx1"/>
                </a:solidFill>
              </a:rPr>
              <a:t>Relocated to library and HEC to review materials and continue progress</a:t>
            </a:r>
          </a:p>
          <a:p>
            <a:pPr marL="201168" lvl="1" indent="0">
              <a:buFont typeface="Calibri" pitchFamily="34" charset="0"/>
              <a:buNone/>
            </a:pPr>
            <a:r>
              <a:rPr lang="en-US" sz="28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Plans for next week:</a:t>
            </a:r>
          </a:p>
          <a:p>
            <a:pPr lvl="1"/>
            <a:r>
              <a:rPr lang="en-US" sz="2500" dirty="0">
                <a:solidFill>
                  <a:schemeClr val="tx1"/>
                </a:solidFill>
              </a:rPr>
              <a:t>Continue to understand application of background materials to research project </a:t>
            </a:r>
          </a:p>
          <a:p>
            <a:pPr lvl="1"/>
            <a:r>
              <a:rPr lang="en-US" sz="2500" dirty="0">
                <a:solidFill>
                  <a:schemeClr val="tx1"/>
                </a:solidFill>
              </a:rPr>
              <a:t>Have specific roles in research assigned and develop a cohesive timeline for project completion</a:t>
            </a:r>
          </a:p>
          <a:p>
            <a:pPr lvl="1"/>
            <a:r>
              <a:rPr lang="en-US" sz="2500" dirty="0">
                <a:solidFill>
                  <a:schemeClr val="tx1"/>
                </a:solidFill>
              </a:rPr>
              <a:t>Confirm the validity of early models and refine as necessary, later using these models to extrapolate </a:t>
            </a:r>
            <a:r>
              <a:rPr lang="en-US" sz="2500">
                <a:solidFill>
                  <a:schemeClr val="tx1"/>
                </a:solidFill>
              </a:rPr>
              <a:t>to different ones</a:t>
            </a:r>
            <a:endParaRPr lang="en-US" sz="2500" dirty="0">
              <a:solidFill>
                <a:schemeClr val="tx1"/>
              </a:solidFill>
            </a:endParaRPr>
          </a:p>
          <a:p>
            <a:pPr lvl="1"/>
            <a:r>
              <a:rPr lang="en-US" sz="2500" dirty="0">
                <a:solidFill>
                  <a:schemeClr val="tx1"/>
                </a:solidFill>
              </a:rPr>
              <a:t>Gain access to the lab in order to complete research in designated location </a:t>
            </a:r>
          </a:p>
          <a:p>
            <a:pPr marL="201168" lvl="1" indent="0">
              <a:buFont typeface="Calibri" pitchFamily="34" charset="0"/>
              <a:buNone/>
            </a:pPr>
            <a:endParaRPr lang="en-US" sz="19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2" name="Grup 1">
            <a:extLst>
              <a:ext uri="{FF2B5EF4-FFF2-40B4-BE49-F238E27FC236}">
                <a16:creationId xmlns:a16="http://schemas.microsoft.com/office/drawing/2014/main" id="{B7848ED0-5044-48D9-9801-B9D7C365CF41}"/>
              </a:ext>
            </a:extLst>
          </p:cNvPr>
          <p:cNvGrpSpPr/>
          <p:nvPr/>
        </p:nvGrpSpPr>
        <p:grpSpPr>
          <a:xfrm>
            <a:off x="-36684" y="5846980"/>
            <a:ext cx="12228684" cy="1086465"/>
            <a:chOff x="-36684" y="5846980"/>
            <a:chExt cx="12228684" cy="1086465"/>
          </a:xfrm>
        </p:grpSpPr>
        <p:sp>
          <p:nvSpPr>
            <p:cNvPr id="6" name="Dikdörtgen 5">
              <a:extLst>
                <a:ext uri="{FF2B5EF4-FFF2-40B4-BE49-F238E27FC236}">
                  <a16:creationId xmlns:a16="http://schemas.microsoft.com/office/drawing/2014/main" id="{E0604892-BCC2-442A-BCC7-E2327E14FB64}"/>
                </a:ext>
              </a:extLst>
            </p:cNvPr>
            <p:cNvSpPr/>
            <p:nvPr/>
          </p:nvSpPr>
          <p:spPr>
            <a:xfrm>
              <a:off x="0" y="6499123"/>
              <a:ext cx="12192000" cy="358877"/>
            </a:xfrm>
            <a:prstGeom prst="rect">
              <a:avLst/>
            </a:prstGeom>
            <a:solidFill>
              <a:srgbClr val="FFC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Helvetica Neue" panose="02000503000000020004"/>
                  <a:cs typeface="Times New Roman" panose="02020603050405020304" pitchFamily="18" charset="0"/>
                </a:rPr>
                <a:t>NSF REU Research Experience on Internet of Things 2021</a:t>
              </a:r>
            </a:p>
          </p:txBody>
        </p:sp>
        <p:pic>
          <p:nvPicPr>
            <p:cNvPr id="8" name="Resim 7" descr="metin, ulaşım, tekerlek içeren bir resim&#10;&#10;Açıklama otomatik olarak oluşturuldu">
              <a:extLst>
                <a:ext uri="{FF2B5EF4-FFF2-40B4-BE49-F238E27FC236}">
                  <a16:creationId xmlns:a16="http://schemas.microsoft.com/office/drawing/2014/main" id="{A6BF93E6-0377-4016-8365-A61149685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84" y="5846980"/>
              <a:ext cx="1080816" cy="1086465"/>
            </a:xfrm>
            <a:prstGeom prst="rect">
              <a:avLst/>
            </a:prstGeom>
          </p:spPr>
        </p:pic>
        <p:pic>
          <p:nvPicPr>
            <p:cNvPr id="10" name="Resim 9">
              <a:extLst>
                <a:ext uri="{FF2B5EF4-FFF2-40B4-BE49-F238E27FC236}">
                  <a16:creationId xmlns:a16="http://schemas.microsoft.com/office/drawing/2014/main" id="{308FD58B-F5C8-4B7B-BD47-431E0CAC2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9887" y="5909199"/>
              <a:ext cx="714375" cy="962025"/>
            </a:xfrm>
            <a:prstGeom prst="rect">
              <a:avLst/>
            </a:prstGeom>
          </p:spPr>
        </p:pic>
      </p:grpSp>
    </p:spTree>
    <p:extLst>
      <p:ext uri="{BB962C8B-B14F-4D97-AF65-F5344CB8AC3E}">
        <p14:creationId xmlns:p14="http://schemas.microsoft.com/office/powerpoint/2010/main" val="219563305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288</Words>
  <Application>Microsoft Office PowerPoint</Application>
  <PresentationFormat>Widescreen</PresentationFormat>
  <Paragraphs>22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Helvetica Neue</vt:lpstr>
      <vt:lpstr>Office Teması</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Kara</dc:creator>
  <cp:lastModifiedBy>Flick, Connor, D</cp:lastModifiedBy>
  <cp:revision>9</cp:revision>
  <dcterms:created xsi:type="dcterms:W3CDTF">2021-05-16T03:04:08Z</dcterms:created>
  <dcterms:modified xsi:type="dcterms:W3CDTF">2021-05-20T22:28:50Z</dcterms:modified>
</cp:coreProperties>
</file>