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9" roundtripDataSignature="AMtx7mhcOMpMG3sBsaZsDaH7jSLWUv7Q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cedae4538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cedae453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5cedae4538_0_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edae4538_0_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cedae4538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5cedae4538_0_11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950864"/>
            <a:ext cx="901921" cy="90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" name="Google Shape;59;p9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REU Research Experience on Internet of Things 2019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Helvetica Neue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#2:</a:t>
            </a:r>
            <a:r>
              <a:rPr lang="en-US" sz="18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8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 with pervasive awareness, appearance, and abilities</a:t>
            </a:r>
            <a:br>
              <a:rPr b="0" i="0" lang="en-US" sz="18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6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6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Kendra Richards &amp; Nikhil Mahalanobis </a:t>
            </a:r>
            <a:endParaRPr b="0" i="0" sz="407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Helvetica Neue"/>
              <a:buNone/>
            </a:pPr>
            <a:r>
              <a:rPr b="0" i="0" lang="en-US" sz="16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mentors: </a:t>
            </a:r>
            <a:r>
              <a:rPr b="1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Kangsoo Kim</a:t>
            </a:r>
            <a:endParaRPr b="0" i="0" sz="407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Helvetica Neue"/>
              <a:buNone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Gregory Welch, Dr. Gerd Bruder</a:t>
            </a:r>
            <a:endParaRPr b="1" i="0" sz="1665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"/>
          <p:cNvSpPr txBox="1"/>
          <p:nvPr>
            <p:ph idx="1" type="body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066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</a:t>
            </a:r>
            <a:r>
              <a:rPr b="1" lang="en-US" sz="1260">
                <a:solidFill>
                  <a:srgbClr val="000000"/>
                </a:solidFill>
              </a:rPr>
              <a:t>6 </a:t>
            </a: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(J</a:t>
            </a:r>
            <a:r>
              <a:rPr b="1" lang="en-US" sz="1260">
                <a:solidFill>
                  <a:srgbClr val="000000"/>
                </a:solidFill>
              </a:rPr>
              <a:t>uly</a:t>
            </a: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1260">
                <a:solidFill>
                  <a:srgbClr val="000000"/>
                </a:solidFill>
              </a:rPr>
              <a:t>1</a:t>
            </a: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Ju</a:t>
            </a:r>
            <a:r>
              <a:rPr b="1" lang="en-US" sz="1260">
                <a:solidFill>
                  <a:srgbClr val="000000"/>
                </a:solidFill>
              </a:rPr>
              <a:t>ly 5</a:t>
            </a: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2019)</a:t>
            </a:r>
            <a:endParaRPr b="0" i="0" sz="1260" u="none" cap="none" strike="noStrike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t/>
            </a:r>
            <a:endParaRPr b="1" i="0" sz="126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/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60">
                <a:solidFill>
                  <a:srgbClr val="000000"/>
                </a:solidFill>
              </a:rPr>
              <a:t>Finished running our experiment</a:t>
            </a:r>
            <a:endParaRPr b="0" i="0" sz="126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245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Calibri"/>
              <a:buChar char="◦"/>
            </a:pPr>
            <a:r>
              <a:rPr lang="en-US" sz="1250">
                <a:solidFill>
                  <a:srgbClr val="000000"/>
                </a:solidFill>
              </a:rPr>
              <a:t>completed data analysis Data analysis</a:t>
            </a:r>
            <a:endParaRPr sz="1250">
              <a:solidFill>
                <a:srgbClr val="000000"/>
              </a:solidFill>
            </a:endParaRPr>
          </a:p>
          <a:p>
            <a:pPr indent="-182245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50"/>
              <a:buChar char="◦"/>
            </a:pPr>
            <a:r>
              <a:rPr lang="en-US" sz="1250">
                <a:solidFill>
                  <a:srgbClr val="000000"/>
                </a:solidFill>
              </a:rPr>
              <a:t>Finished writing our paper</a:t>
            </a:r>
            <a:endParaRPr sz="1250">
              <a:solidFill>
                <a:srgbClr val="000000"/>
              </a:solidFill>
            </a:endParaRPr>
          </a:p>
          <a:p>
            <a:pPr indent="-182245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50"/>
              <a:buChar char="◦"/>
            </a:pPr>
            <a:r>
              <a:rPr lang="en-US" sz="1250">
                <a:solidFill>
                  <a:srgbClr val="000000"/>
                </a:solidFill>
              </a:rPr>
              <a:t>Edited and revised paper</a:t>
            </a:r>
            <a:endParaRPr sz="1250">
              <a:solidFill>
                <a:srgbClr val="000000"/>
              </a:solidFill>
            </a:endParaRPr>
          </a:p>
          <a:p>
            <a:pPr indent="-182245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50"/>
              <a:buChar char="◦"/>
            </a:pPr>
            <a:r>
              <a:rPr lang="en-US" sz="1250">
                <a:solidFill>
                  <a:srgbClr val="000000"/>
                </a:solidFill>
              </a:rPr>
              <a:t>submitted paper</a:t>
            </a:r>
            <a:endParaRPr sz="1250">
              <a:solidFill>
                <a:srgbClr val="000000"/>
              </a:solidFill>
            </a:endParaRPr>
          </a:p>
          <a:p>
            <a:pPr indent="-182245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50"/>
              <a:buChar char="◦"/>
            </a:pPr>
            <a:r>
              <a:rPr lang="en-US" sz="1250">
                <a:solidFill>
                  <a:srgbClr val="000000"/>
                </a:solidFill>
              </a:rPr>
              <a:t>started the poster</a:t>
            </a:r>
            <a:endParaRPr sz="1250">
              <a:solidFill>
                <a:srgbClr val="000000"/>
              </a:solidFill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/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60">
                <a:solidFill>
                  <a:srgbClr val="000000"/>
                </a:solidFill>
              </a:rPr>
              <a:t>Taking pictures</a:t>
            </a:r>
            <a:endParaRPr/>
          </a:p>
          <a:p>
            <a:pPr indent="-182880" lvl="2" marL="56642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Calibri"/>
              <a:buChar char="◦"/>
            </a:pPr>
            <a:r>
              <a:rPr lang="en-US" sz="980">
                <a:solidFill>
                  <a:srgbClr val="000000"/>
                </a:solidFill>
              </a:rPr>
              <a:t>The hololens camera’s screen shots were not very clear, and made it difficult to differentiate between the conditions in the photo.</a:t>
            </a:r>
            <a:endParaRPr sz="980">
              <a:solidFill>
                <a:srgbClr val="000000"/>
              </a:solidFill>
            </a:endParaRPr>
          </a:p>
          <a:p>
            <a:pPr indent="-182880" lvl="2" marL="56642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80"/>
              <a:buChar char="◦"/>
            </a:pPr>
            <a:r>
              <a:rPr lang="en-US" sz="980">
                <a:solidFill>
                  <a:srgbClr val="000000"/>
                </a:solidFill>
              </a:rPr>
              <a:t>We ended up holding out phone up to the lens and taking a picture through the lens.</a:t>
            </a:r>
            <a:endParaRPr sz="980">
              <a:solidFill>
                <a:srgbClr val="000000"/>
              </a:solidFill>
            </a:endParaRPr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60">
                <a:solidFill>
                  <a:srgbClr val="000000"/>
                </a:solidFill>
              </a:rPr>
              <a:t>SUI submission</a:t>
            </a:r>
            <a:endParaRPr b="0" i="0" sz="126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2" marL="56642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Calibri"/>
              <a:buChar char="◦"/>
            </a:pPr>
            <a:r>
              <a:rPr lang="en-US" sz="980">
                <a:solidFill>
                  <a:srgbClr val="000000"/>
                </a:solidFill>
              </a:rPr>
              <a:t>this process was made a little difficult because we received help from a large number of people and we didn’t know who helped enough to be put as authors on the paper.</a:t>
            </a:r>
            <a:endParaRPr sz="980">
              <a:solidFill>
                <a:srgbClr val="000000"/>
              </a:solidFill>
            </a:endParaRPr>
          </a:p>
          <a:p>
            <a:pPr indent="-182880" lvl="2" marL="56642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80"/>
              <a:buChar char="◦"/>
            </a:pPr>
            <a:r>
              <a:rPr lang="en-US" sz="980">
                <a:solidFill>
                  <a:srgbClr val="000000"/>
                </a:solidFill>
              </a:rPr>
              <a:t>In the end we included those who directly helped with programming, and anyone who helped with the paper writing.</a:t>
            </a:r>
            <a:endParaRPr sz="980">
              <a:solidFill>
                <a:srgbClr val="000000"/>
              </a:solidFill>
            </a:endParaRPr>
          </a:p>
          <a:p>
            <a:pPr indent="0" lvl="0" marL="11430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80">
              <a:solidFill>
                <a:srgbClr val="000000"/>
              </a:solidFill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sz="1260">
              <a:solidFill>
                <a:srgbClr val="000000"/>
              </a:solidFill>
            </a:endParaRPr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60"/>
              <a:buChar char="◦"/>
            </a:pPr>
            <a:r>
              <a:rPr lang="en-US" sz="1260">
                <a:solidFill>
                  <a:srgbClr val="000000"/>
                </a:solidFill>
              </a:rPr>
              <a:t>Clean up the experiment</a:t>
            </a:r>
            <a:endParaRPr sz="1260">
              <a:solidFill>
                <a:srgbClr val="000000"/>
              </a:solidFill>
            </a:endParaRPr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60"/>
              <a:buChar char="◦"/>
            </a:pPr>
            <a:r>
              <a:rPr lang="en-US" sz="1260">
                <a:solidFill>
                  <a:srgbClr val="000000"/>
                </a:solidFill>
              </a:rPr>
              <a:t>Work on the poster</a:t>
            </a:r>
            <a:endParaRPr sz="126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5cedae4538_0_6"/>
          <p:cNvPicPr preferRelativeResize="0"/>
          <p:nvPr/>
        </p:nvPicPr>
        <p:blipFill rotWithShape="1">
          <a:blip r:embed="rId3">
            <a:alphaModFix/>
          </a:blip>
          <a:srcRect b="0" l="5933" r="23345" t="0"/>
          <a:stretch/>
        </p:blipFill>
        <p:spPr>
          <a:xfrm>
            <a:off x="544050" y="345375"/>
            <a:ext cx="7659775" cy="603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5cedae4538_0_11"/>
          <p:cNvPicPr preferRelativeResize="0"/>
          <p:nvPr/>
        </p:nvPicPr>
        <p:blipFill rotWithShape="1">
          <a:blip r:embed="rId3">
            <a:alphaModFix/>
          </a:blip>
          <a:srcRect b="39842" l="9990" r="9507" t="9254"/>
          <a:stretch/>
        </p:blipFill>
        <p:spPr>
          <a:xfrm>
            <a:off x="1049951" y="272050"/>
            <a:ext cx="7372775" cy="60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Jun Xu</dc:creator>
</cp:coreProperties>
</file>