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hpqGR2UVEQJ48plXBL8zmm03Vz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950864"/>
            <a:ext cx="901921" cy="907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" name="Google Shape;59;p9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Helvetica Neue"/>
              <a:buNone/>
              <a:defRPr b="0" i="0" sz="9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5"/>
              <a:buFont typeface="Helvetica Neue"/>
              <a:buNone/>
              <a:defRPr b="0" i="0" sz="13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 REU Research Experience on Internet of Things 2019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Helvetica Neue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#2:</a:t>
            </a:r>
            <a:r>
              <a:rPr lang="en-US" sz="18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-US" sz="18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 with pervasive awareness, appearance, and abilities</a:t>
            </a:r>
            <a:br>
              <a:rPr b="0" i="0" lang="en-US" sz="18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6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6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Kendra Richards &amp; Nikhil Mahalanobis </a:t>
            </a:r>
            <a:endParaRPr b="0" i="0" sz="407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Helvetica Neue"/>
              <a:buNone/>
            </a:pPr>
            <a:r>
              <a:rPr b="0" i="0" lang="en-US" sz="16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mentors: </a:t>
            </a:r>
            <a:r>
              <a:rPr b="1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Kangsoo Kim</a:t>
            </a:r>
            <a:endParaRPr b="0" i="0" sz="407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Helvetica Neue"/>
              <a:buNone/>
            </a:pPr>
            <a:r>
              <a:rPr b="0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66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Gregory Welch, Dr. Gerd Bruder</a:t>
            </a:r>
            <a:endParaRPr b="1" i="0" sz="1665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"/>
          <p:cNvSpPr txBox="1"/>
          <p:nvPr>
            <p:ph idx="1" type="body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066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#</a:t>
            </a:r>
            <a:r>
              <a:rPr b="1" lang="en-US" sz="1260">
                <a:solidFill>
                  <a:srgbClr val="000000"/>
                </a:solidFill>
              </a:rPr>
              <a:t>5 </a:t>
            </a: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(June </a:t>
            </a:r>
            <a:r>
              <a:rPr b="1" lang="en-US" sz="1260">
                <a:solidFill>
                  <a:srgbClr val="000000"/>
                </a:solidFill>
              </a:rPr>
              <a:t>24</a:t>
            </a: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June </a:t>
            </a:r>
            <a:r>
              <a:rPr b="1" lang="en-US" sz="1260">
                <a:solidFill>
                  <a:srgbClr val="000000"/>
                </a:solidFill>
              </a:rPr>
              <a:t>28</a:t>
            </a: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2019)</a:t>
            </a:r>
            <a:endParaRPr b="0" i="0" sz="1260" u="none" cap="none" strike="noStrike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t/>
            </a:r>
            <a:endParaRPr b="1" i="0" sz="126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/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60">
                <a:solidFill>
                  <a:srgbClr val="000000"/>
                </a:solidFill>
              </a:rPr>
              <a:t>Ran our experiment</a:t>
            </a:r>
            <a:endParaRPr b="0" i="0" sz="126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245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50"/>
              <a:buFont typeface="Calibri"/>
              <a:buChar char="◦"/>
            </a:pPr>
            <a:r>
              <a:rPr lang="en-US" sz="1250">
                <a:solidFill>
                  <a:srgbClr val="000000"/>
                </a:solidFill>
              </a:rPr>
              <a:t>Started Data analysis</a:t>
            </a:r>
            <a:endParaRPr sz="1250">
              <a:solidFill>
                <a:srgbClr val="000000"/>
              </a:solidFill>
            </a:endParaRPr>
          </a:p>
          <a:p>
            <a:pPr indent="-182245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50"/>
              <a:buChar char="◦"/>
            </a:pPr>
            <a:r>
              <a:rPr lang="en-US" sz="1250">
                <a:solidFill>
                  <a:srgbClr val="000000"/>
                </a:solidFill>
              </a:rPr>
              <a:t>Photoshoot for the paper</a:t>
            </a:r>
            <a:endParaRPr sz="1250">
              <a:solidFill>
                <a:srgbClr val="000000"/>
              </a:solidFill>
            </a:endParaRPr>
          </a:p>
          <a:p>
            <a:pPr indent="-182245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50"/>
              <a:buChar char="◦"/>
            </a:pPr>
            <a:r>
              <a:rPr lang="en-US" sz="1250">
                <a:solidFill>
                  <a:srgbClr val="000000"/>
                </a:solidFill>
              </a:rPr>
              <a:t>Continued Work on the paper</a:t>
            </a:r>
            <a:endParaRPr sz="1250">
              <a:solidFill>
                <a:srgbClr val="000000"/>
              </a:solidFill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/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60">
                <a:solidFill>
                  <a:srgbClr val="000000"/>
                </a:solidFill>
              </a:rPr>
              <a:t>Our data-analysis is only significant for vibration</a:t>
            </a:r>
            <a:endParaRPr/>
          </a:p>
          <a:p>
            <a:pPr indent="-182880" lvl="2" marL="56642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Calibri"/>
              <a:buChar char="◦"/>
            </a:pPr>
            <a:r>
              <a:rPr lang="en-US" sz="980">
                <a:solidFill>
                  <a:srgbClr val="000000"/>
                </a:solidFill>
              </a:rPr>
              <a:t>peripheral view, and lighting are both very close to being considered significant.</a:t>
            </a:r>
            <a:endParaRPr sz="980">
              <a:solidFill>
                <a:srgbClr val="000000"/>
              </a:solidFill>
            </a:endParaRPr>
          </a:p>
          <a:p>
            <a:pPr indent="-182880" lvl="2" marL="56642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80"/>
              <a:buChar char="◦"/>
            </a:pPr>
            <a:r>
              <a:rPr lang="en-US" sz="980">
                <a:solidFill>
                  <a:srgbClr val="000000"/>
                </a:solidFill>
              </a:rPr>
              <a:t>In order to push ourselves over the threshold are running 5 more participants</a:t>
            </a:r>
            <a:endParaRPr sz="980">
              <a:solidFill>
                <a:srgbClr val="000000"/>
              </a:solidFill>
            </a:endParaRPr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60">
                <a:solidFill>
                  <a:srgbClr val="000000"/>
                </a:solidFill>
              </a:rPr>
              <a:t>recruiting people</a:t>
            </a:r>
            <a:endParaRPr b="0" i="0" sz="126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82880" lvl="2" marL="56642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80"/>
              <a:buFont typeface="Calibri"/>
              <a:buChar char="◦"/>
            </a:pPr>
            <a:r>
              <a:rPr lang="en-US" sz="980">
                <a:solidFill>
                  <a:srgbClr val="000000"/>
                </a:solidFill>
              </a:rPr>
              <a:t>a big challenge is getting people to sign up</a:t>
            </a:r>
            <a:endParaRPr sz="980">
              <a:solidFill>
                <a:srgbClr val="000000"/>
              </a:solidFill>
            </a:endParaRPr>
          </a:p>
          <a:p>
            <a:pPr indent="-182880" lvl="2" marL="56642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80"/>
              <a:buChar char="◦"/>
            </a:pPr>
            <a:r>
              <a:rPr lang="en-US" sz="980">
                <a:solidFill>
                  <a:srgbClr val="000000"/>
                </a:solidFill>
              </a:rPr>
              <a:t>sent the email to a wide range of people, and recruited people from the lab</a:t>
            </a:r>
            <a:endParaRPr sz="980">
              <a:solidFill>
                <a:srgbClr val="000000"/>
              </a:solidFill>
            </a:endParaRPr>
          </a:p>
          <a:p>
            <a:pPr indent="0" lvl="0" marL="114300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80">
              <a:solidFill>
                <a:srgbClr val="000000"/>
              </a:solidFill>
            </a:endParaRPr>
          </a:p>
          <a:p>
            <a:pPr indent="0" lvl="1" marL="201168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None/>
            </a:pPr>
            <a:r>
              <a:rPr b="1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sz="1260">
              <a:solidFill>
                <a:srgbClr val="000000"/>
              </a:solidFill>
            </a:endParaRPr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60"/>
              <a:buChar char="◦"/>
            </a:pPr>
            <a:r>
              <a:rPr lang="en-US" sz="1260">
                <a:solidFill>
                  <a:srgbClr val="000000"/>
                </a:solidFill>
              </a:rPr>
              <a:t>Data analysis</a:t>
            </a:r>
            <a:endParaRPr sz="1260">
              <a:solidFill>
                <a:srgbClr val="000000"/>
              </a:solidFill>
            </a:endParaRPr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Calibri"/>
              <a:buChar char="◦"/>
            </a:pPr>
            <a:r>
              <a:rPr lang="en-US" sz="1260">
                <a:solidFill>
                  <a:srgbClr val="000000"/>
                </a:solidFill>
              </a:rPr>
              <a:t>finish</a:t>
            </a:r>
            <a:r>
              <a:rPr b="0" i="0" lang="en-US" sz="12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research paper</a:t>
            </a:r>
            <a:endParaRPr sz="1260">
              <a:solidFill>
                <a:srgbClr val="000000"/>
              </a:solidFill>
            </a:endParaRPr>
          </a:p>
          <a:p>
            <a:pPr indent="-182880" lvl="1" marL="38354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60"/>
              <a:buChar char="◦"/>
            </a:pPr>
            <a:r>
              <a:rPr lang="en-US" sz="1260">
                <a:solidFill>
                  <a:srgbClr val="000000"/>
                </a:solidFill>
              </a:rPr>
              <a:t>Submit to SUI</a:t>
            </a:r>
            <a:endParaRPr sz="126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Jun Xu</dc:creator>
</cp:coreProperties>
</file>