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334" r:id="rId2"/>
    <p:sldId id="348" r:id="rId3"/>
    <p:sldId id="349" r:id="rId4"/>
    <p:sldId id="350" r:id="rId5"/>
    <p:sldId id="351" r:id="rId6"/>
    <p:sldId id="352" r:id="rId7"/>
    <p:sldId id="336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65"/>
    <p:restoredTop sz="95268" autoAdjust="0"/>
  </p:normalViewPr>
  <p:slideViewPr>
    <p:cSldViewPr snapToGrid="0" snapToObjects="1">
      <p:cViewPr varScale="1">
        <p:scale>
          <a:sx n="86" d="100"/>
          <a:sy n="86" d="100"/>
        </p:scale>
        <p:origin x="797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8381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6911" y="6567985"/>
            <a:ext cx="551737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67FEB2-F0B3-2D4A-85AC-F497B8751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50864"/>
            <a:ext cx="901921" cy="907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 userDrawn="1"/>
        </p:nvSpPr>
        <p:spPr>
          <a:xfrm>
            <a:off x="0" y="6567985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s-IS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6053" y="6087030"/>
            <a:ext cx="571343" cy="7709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1917686" y="6552677"/>
            <a:ext cx="487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NSF REU Research Experience on Internet of Things 2019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B28CCE-A2DE-B744-BF7A-42190089C624}"/>
              </a:ext>
            </a:extLst>
          </p:cNvPr>
          <p:cNvSpPr txBox="1">
            <a:spLocks/>
          </p:cNvSpPr>
          <p:nvPr/>
        </p:nvSpPr>
        <p:spPr>
          <a:xfrm>
            <a:off x="722614" y="64168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2200" dirty="0"/>
              <a:t>Project 6: </a:t>
            </a:r>
            <a:r>
              <a:rPr lang="en-US" sz="2200" b="1" dirty="0"/>
              <a:t>Processing data from a visual IoT sensor of fluid/structure interactions with machine learning</a:t>
            </a:r>
            <a:br>
              <a:rPr lang="en-US" sz="2400" dirty="0"/>
            </a:br>
            <a:br>
              <a:rPr lang="en-US" sz="2400" dirty="0"/>
            </a:br>
            <a:r>
              <a:rPr lang="en-US" sz="1900" dirty="0"/>
              <a:t>REU Students: </a:t>
            </a:r>
            <a:r>
              <a:rPr lang="en-US" sz="1900" b="1" dirty="0"/>
              <a:t>Pete Orkweha &amp; Alexis Downing</a:t>
            </a:r>
            <a:br>
              <a:rPr lang="en-US" sz="1900" dirty="0"/>
            </a:br>
            <a:r>
              <a:rPr lang="en-US" sz="1900" dirty="0"/>
              <a:t>Graduate mentors: </a:t>
            </a:r>
            <a:r>
              <a:rPr lang="en-US" sz="1900" b="1" spc="-50" dirty="0">
                <a:solidFill>
                  <a:srgbClr val="000000"/>
                </a:solidFill>
              </a:rPr>
              <a:t>Nick Smith &amp; </a:t>
            </a:r>
            <a:r>
              <a:rPr lang="en-US" sz="1900" b="1" spc="-50" dirty="0" err="1">
                <a:solidFill>
                  <a:srgbClr val="000000"/>
                </a:solidFill>
              </a:rPr>
              <a:t>Sharare</a:t>
            </a:r>
            <a:r>
              <a:rPr lang="en-US" sz="1900" b="1" spc="-50" dirty="0">
                <a:solidFill>
                  <a:srgbClr val="000000"/>
                </a:solidFill>
              </a:rPr>
              <a:t> </a:t>
            </a:r>
            <a:r>
              <a:rPr lang="en-US" sz="1900" b="1" spc="-50" dirty="0" err="1">
                <a:solidFill>
                  <a:srgbClr val="000000"/>
                </a:solidFill>
              </a:rPr>
              <a:t>Zehtabian</a:t>
            </a:r>
            <a:br>
              <a:rPr lang="en-US" sz="1900" b="1" spc="-50" dirty="0">
                <a:solidFill>
                  <a:srgbClr val="000000"/>
                </a:solidFill>
              </a:rPr>
            </a:br>
            <a:r>
              <a:rPr lang="en-US" sz="1900" spc="-50" dirty="0">
                <a:solidFill>
                  <a:srgbClr val="000000"/>
                </a:solidFill>
              </a:rPr>
              <a:t>Faculty mentor(s): </a:t>
            </a:r>
            <a:r>
              <a:rPr lang="en-US" sz="1900" b="1" spc="-50" dirty="0">
                <a:solidFill>
                  <a:srgbClr val="000000"/>
                </a:solidFill>
              </a:rPr>
              <a:t>Dr. Andrew Dickerson &amp; Dr. </a:t>
            </a:r>
            <a:r>
              <a:rPr lang="en-US" sz="1900" b="1" spc="-50" dirty="0" err="1">
                <a:solidFill>
                  <a:srgbClr val="000000"/>
                </a:solidFill>
              </a:rPr>
              <a:t>Damla</a:t>
            </a:r>
            <a:r>
              <a:rPr lang="en-US" sz="1900" b="1" spc="-50" dirty="0">
                <a:solidFill>
                  <a:srgbClr val="000000"/>
                </a:solidFill>
              </a:rPr>
              <a:t> Turgut</a:t>
            </a:r>
            <a:endParaRPr lang="en-US" sz="19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8E1FFE2-A4DE-B24E-A116-7001E66A36DA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22312" y="1939925"/>
                <a:ext cx="8218487" cy="434181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1168" lvl="1" indent="0"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Week 3 (June 10 – June 14, 2019)</a:t>
                </a:r>
              </a:p>
              <a:p>
                <a:pPr marL="201168" lvl="1" indent="0">
                  <a:buNone/>
                </a:pPr>
                <a:endParaRPr lang="en-US" b="1" dirty="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201168" lvl="1" indent="0"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Accomplishments:</a:t>
                </a:r>
                <a:endParaRPr lang="en-US" dirty="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lvl="1"/>
                <a:r>
                  <a:rPr lang="en-GB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Data collection progress: 327/375 (87.2%)</a:t>
                </a:r>
              </a:p>
              <a:p>
                <a:pPr lvl="1"/>
                <a:r>
                  <a:rPr lang="en-GB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Data analysis progress: 215/375 (57.33%)</a:t>
                </a:r>
              </a:p>
              <a:p>
                <a:pPr lvl="1"/>
                <a:r>
                  <a:rPr lang="en-GB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First attempt on implementing machine learning on existing data </a:t>
                </a:r>
              </a:p>
              <a:p>
                <a:pPr marL="201168" lvl="1" indent="0">
                  <a:buNone/>
                </a:pPr>
                <a:endParaRPr lang="en-US" b="1" dirty="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  <a:p>
                <a:pPr marL="201168" lvl="1" indent="0"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Problem &amp; Solutions</a:t>
                </a:r>
              </a:p>
              <a:p>
                <a:pPr lvl="1"/>
                <a:r>
                  <a:rPr lang="en-GB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Problem: 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 score on some algorithm (&lt;0.5)</a:t>
                </a:r>
              </a:p>
              <a:p>
                <a:pPr lvl="1"/>
                <a:r>
                  <a:rPr lang="en-GB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Solution: </a:t>
                </a:r>
                <a:r>
                  <a:rPr lang="en-US" dirty="0">
                    <a:solidFill>
                      <a:srgbClr val="000000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</a:rPr>
                  <a:t>Applying techniques that improve accuracy to algorithm such as feature scaling/normalization, scrubbing data, and algorithm tuning.</a:t>
                </a:r>
              </a:p>
              <a:p>
                <a:pPr marL="201168" lvl="1" indent="0">
                  <a:buNone/>
                </a:pPr>
                <a:endParaRPr lang="en-US" dirty="0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8E1FFE2-A4DE-B24E-A116-7001E66A36D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2312" y="1939925"/>
                <a:ext cx="8218487" cy="4341813"/>
              </a:xfrm>
              <a:prstGeom prst="rect">
                <a:avLst/>
              </a:prstGeom>
              <a:blipFill>
                <a:blip r:embed="rId2"/>
                <a:stretch>
                  <a:fillRect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08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FF3A-1274-4C66-B19E-EF9F8FA6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7849"/>
          </a:xfrm>
        </p:spPr>
        <p:txBody>
          <a:bodyPr/>
          <a:lstStyle/>
          <a:p>
            <a:pPr algn="ctr"/>
            <a:r>
              <a:rPr lang="en-US" sz="3400" dirty="0"/>
              <a:t>Machine learning algorithm result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42B21D-BDB7-40BC-99E1-A51DEF3418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416143"/>
            <a:ext cx="8218487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B3 Fiber (45 data):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Linear regression</a:t>
            </a:r>
          </a:p>
          <a:p>
            <a:pPr marL="201168" lvl="1" indent="0">
              <a:buNone/>
            </a:pPr>
            <a:endParaRPr lang="en-GB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endParaRPr lang="en-GB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RBF regression (Radial Basis Function)</a:t>
            </a:r>
          </a:p>
          <a:p>
            <a:pPr marL="201168" lvl="1" indent="0">
              <a:buNone/>
            </a:pPr>
            <a:endParaRPr lang="en-GB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endParaRPr lang="en-GB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Random Forest Regressor</a:t>
            </a:r>
          </a:p>
          <a:p>
            <a:pPr lvl="1"/>
            <a:endParaRPr lang="en-GB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GB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Multi-layer </a:t>
            </a:r>
            <a:r>
              <a:rPr lang="en-GB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Perceptrons</a:t>
            </a:r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201168" lvl="1" indent="0">
              <a:buNone/>
            </a:pPr>
            <a:endParaRPr lang="en-US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49068-F981-431C-862C-F3F3949CC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2009614"/>
            <a:ext cx="3400425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45DF6-49B8-4A0D-9707-1902423C1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605" y="3110799"/>
            <a:ext cx="3838575" cy="47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D6BAE-D508-4642-87A8-E7CBD4039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50" y="4034900"/>
            <a:ext cx="33147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4B2DCF-302D-45CF-90FB-CA7440665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1787" y="5068178"/>
            <a:ext cx="33909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9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FF3A-1274-4C66-B19E-EF9F8FA6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7849"/>
          </a:xfrm>
        </p:spPr>
        <p:txBody>
          <a:bodyPr/>
          <a:lstStyle/>
          <a:p>
            <a:pPr algn="ctr"/>
            <a:r>
              <a:rPr lang="en-US" sz="3400" dirty="0"/>
              <a:t>Machine learning algorithm result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42B21D-BDB7-40BC-99E1-A51DEF3418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416143"/>
            <a:ext cx="8218487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U3 Fiber (27 data):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Linear regression</a:t>
            </a:r>
          </a:p>
          <a:p>
            <a:pPr marL="201168" lvl="1" indent="0">
              <a:buNone/>
            </a:pPr>
            <a:endParaRPr lang="en-GB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endParaRPr lang="en-GB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U4 Fiber (40 data):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Linear regression</a:t>
            </a:r>
          </a:p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65748-3C13-4210-A041-95E018148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185524"/>
            <a:ext cx="3429000" cy="409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533680-E713-4245-821E-DF5905687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490727"/>
            <a:ext cx="3352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8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CE282-31E1-4BFF-B361-C59078A0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U4 Fiber result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BB8DAC-B934-4881-BFF2-D9C8A4EB3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75" y="1724024"/>
            <a:ext cx="6518450" cy="425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8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CE282-31E1-4BFF-B361-C59078A0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U4 Fiber result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41E2C-0795-4342-8255-EAB068F70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47" y="1675227"/>
            <a:ext cx="676030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3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CE282-31E1-4BFF-B361-C59078A0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U4 Fiber 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858B5-D57F-49A6-B3B3-3F5ABF4C5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971" y="1675227"/>
            <a:ext cx="646205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1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B28CCE-A2DE-B744-BF7A-42190089C624}"/>
              </a:ext>
            </a:extLst>
          </p:cNvPr>
          <p:cNvSpPr txBox="1">
            <a:spLocks/>
          </p:cNvSpPr>
          <p:nvPr/>
        </p:nvSpPr>
        <p:spPr>
          <a:xfrm>
            <a:off x="722614" y="64168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2200" dirty="0"/>
              <a:t>Project 6: </a:t>
            </a:r>
            <a:r>
              <a:rPr lang="en-US" sz="2200" b="1" dirty="0"/>
              <a:t>Processing data from a visual IoT sensor of fluid/structure interactions with machine learning</a:t>
            </a:r>
            <a:br>
              <a:rPr lang="en-US" sz="2400" dirty="0"/>
            </a:br>
            <a:br>
              <a:rPr lang="en-US" sz="2400" dirty="0"/>
            </a:br>
            <a:r>
              <a:rPr lang="en-US" sz="1900" dirty="0"/>
              <a:t>REU Students: </a:t>
            </a:r>
            <a:r>
              <a:rPr lang="en-US" sz="1900" b="1" dirty="0"/>
              <a:t>Pete Orkweha &amp; Alexis Downing</a:t>
            </a:r>
            <a:br>
              <a:rPr lang="en-US" sz="1900" dirty="0"/>
            </a:br>
            <a:r>
              <a:rPr lang="en-US" sz="1900" dirty="0"/>
              <a:t>Graduate mentors: </a:t>
            </a:r>
            <a:r>
              <a:rPr lang="en-US" sz="1900" b="1" spc="-50" dirty="0">
                <a:solidFill>
                  <a:srgbClr val="000000"/>
                </a:solidFill>
              </a:rPr>
              <a:t>Nick Smith &amp; </a:t>
            </a:r>
            <a:r>
              <a:rPr lang="en-US" sz="1900" b="1" spc="-50" dirty="0" err="1">
                <a:solidFill>
                  <a:srgbClr val="000000"/>
                </a:solidFill>
              </a:rPr>
              <a:t>Sharare</a:t>
            </a:r>
            <a:r>
              <a:rPr lang="en-US" sz="1900" b="1" spc="-50" dirty="0">
                <a:solidFill>
                  <a:srgbClr val="000000"/>
                </a:solidFill>
              </a:rPr>
              <a:t> </a:t>
            </a:r>
            <a:r>
              <a:rPr lang="en-US" sz="1900" b="1" spc="-50" dirty="0" err="1">
                <a:solidFill>
                  <a:srgbClr val="000000"/>
                </a:solidFill>
              </a:rPr>
              <a:t>Zehtabian</a:t>
            </a:r>
            <a:br>
              <a:rPr lang="en-US" sz="1900" b="1" spc="-50" dirty="0">
                <a:solidFill>
                  <a:srgbClr val="000000"/>
                </a:solidFill>
              </a:rPr>
            </a:br>
            <a:r>
              <a:rPr lang="en-US" sz="1900" spc="-50" dirty="0">
                <a:solidFill>
                  <a:srgbClr val="000000"/>
                </a:solidFill>
              </a:rPr>
              <a:t>Faculty mentor(s): </a:t>
            </a:r>
            <a:r>
              <a:rPr lang="en-US" sz="1900" b="1" spc="-50" dirty="0">
                <a:solidFill>
                  <a:srgbClr val="000000"/>
                </a:solidFill>
              </a:rPr>
              <a:t>Dr. Andrew Dickerson &amp; Dr. </a:t>
            </a:r>
            <a:r>
              <a:rPr lang="en-US" sz="1900" b="1" spc="-50" dirty="0" err="1">
                <a:solidFill>
                  <a:srgbClr val="000000"/>
                </a:solidFill>
              </a:rPr>
              <a:t>Damla</a:t>
            </a:r>
            <a:r>
              <a:rPr lang="en-US" sz="1900" b="1" spc="-50" dirty="0">
                <a:solidFill>
                  <a:srgbClr val="000000"/>
                </a:solidFill>
              </a:rPr>
              <a:t> Turgut</a:t>
            </a:r>
            <a:endParaRPr lang="en-US" sz="1900" b="1" dirty="0">
              <a:solidFill>
                <a:srgbClr val="0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E1FFE2-A4DE-B24E-A116-7001E66A36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2" y="1939925"/>
            <a:ext cx="8218487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3 (June 10 – June 14, 2019)</a:t>
            </a:r>
          </a:p>
          <a:p>
            <a:pPr marL="201168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Plans for next week: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Artificially inflate dataset using particle filter and use inflated data to test for regression improvement.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Look into possibility of applying Ensemble method to improve regression performance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Improve accuracy of regression algorithm</a:t>
            </a:r>
          </a:p>
          <a:p>
            <a:pPr lvl="1"/>
            <a:endParaRPr lang="en-GB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60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212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Helvetica Neue</vt:lpstr>
      <vt:lpstr>Office Theme</vt:lpstr>
      <vt:lpstr>PowerPoint Presentation</vt:lpstr>
      <vt:lpstr>Machine learning algorithm result</vt:lpstr>
      <vt:lpstr>Machine learning algorithm result</vt:lpstr>
      <vt:lpstr>U4 Fiber result</vt:lpstr>
      <vt:lpstr>U4 Fiber result</vt:lpstr>
      <vt:lpstr>U4 Fiber result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</dc:creator>
  <cp:lastModifiedBy>Pete</cp:lastModifiedBy>
  <cp:revision>7</cp:revision>
  <dcterms:created xsi:type="dcterms:W3CDTF">2019-06-14T05:39:59Z</dcterms:created>
  <dcterms:modified xsi:type="dcterms:W3CDTF">2019-06-14T05:51:28Z</dcterms:modified>
</cp:coreProperties>
</file>