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" roundtripDataSignature="AMtx7mhpqGR2UVEQJ48plXBL8zmm03Vz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6911" y="6567985"/>
            <a:ext cx="551737" cy="28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5950864"/>
            <a:ext cx="901921" cy="907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6567985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16053" y="6087030"/>
            <a:ext cx="571343" cy="77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1917686" y="6552677"/>
            <a:ext cx="48768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NSF REU Research Experience on Internet of Things 2019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/>
        </p:nvSpPr>
        <p:spPr>
          <a:xfrm>
            <a:off x="722614" y="64168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Helvetica Neue"/>
              <a:buNone/>
            </a:pPr>
            <a:r>
              <a:rPr lang="en-US" sz="18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#2:</a:t>
            </a:r>
            <a:r>
              <a:rPr lang="en-US" sz="18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 with pervasive awareness, appearance, and abilities</a:t>
            </a:r>
            <a:br>
              <a:rPr lang="en-US" sz="18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lang="en-US" sz="16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Kendra Richards &amp; Nikhil Mahalanobis </a:t>
            </a:r>
            <a:endParaRPr sz="407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Helvetica Neue"/>
              <a:buNone/>
            </a:pPr>
            <a:r>
              <a:rPr lang="en-US" sz="16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mentors: </a:t>
            </a:r>
            <a:r>
              <a:rPr lang="en-US" sz="166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Kangsoo Kim</a:t>
            </a:r>
            <a:endParaRPr sz="407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Helvetica Neue"/>
              <a:buNone/>
            </a:pPr>
            <a:r>
              <a:rPr lang="en-US" sz="166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lang="en-US" sz="1665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Gregory Welch, Dr. Gerd Bruder</a:t>
            </a:r>
            <a:endParaRPr sz="1665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"/>
          <p:cNvSpPr txBox="1">
            <a:spLocks noGrp="1"/>
          </p:cNvSpPr>
          <p:nvPr>
            <p:ph type="body" idx="1"/>
          </p:nvPr>
        </p:nvSpPr>
        <p:spPr>
          <a:xfrm>
            <a:off x="722312" y="1939925"/>
            <a:ext cx="8218487" cy="434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00660" marR="0" lvl="1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None/>
            </a:pPr>
            <a:r>
              <a:rPr lang="en-US" sz="125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#</a:t>
            </a:r>
            <a:r>
              <a:rPr lang="en-US" sz="1250" b="1" dirty="0">
                <a:solidFill>
                  <a:srgbClr val="000000"/>
                </a:solidFill>
              </a:rPr>
              <a:t>3</a:t>
            </a:r>
            <a:r>
              <a:rPr lang="en-US" sz="125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(June </a:t>
            </a:r>
            <a:r>
              <a:rPr lang="en-US" sz="1250" b="1" dirty="0">
                <a:solidFill>
                  <a:srgbClr val="000000"/>
                </a:solidFill>
              </a:rPr>
              <a:t>10</a:t>
            </a:r>
            <a:r>
              <a:rPr lang="en-US" sz="125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June </a:t>
            </a:r>
            <a:r>
              <a:rPr lang="en-US" sz="1250" b="1" dirty="0">
                <a:solidFill>
                  <a:srgbClr val="000000"/>
                </a:solidFill>
              </a:rPr>
              <a:t>13</a:t>
            </a:r>
            <a:r>
              <a:rPr lang="en-US" sz="125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2019)</a:t>
            </a:r>
            <a:endParaRPr sz="1250" b="0" i="0" u="none" strike="noStrike" cap="none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0660" marR="0" lvl="1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None/>
            </a:pPr>
            <a:endParaRPr sz="126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00660" marR="0" lvl="1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None/>
            </a:pPr>
            <a:r>
              <a:rPr lang="en-US" sz="125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sz="1250" dirty="0"/>
          </a:p>
          <a:p>
            <a:pPr marL="383540" lvl="1" indent="-18288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ts val="1260"/>
              <a:buFont typeface="Calibri"/>
              <a:buChar char="◦"/>
            </a:pPr>
            <a:r>
              <a:rPr lang="en-US" sz="1250" dirty="0">
                <a:solidFill>
                  <a:srgbClr val="000000"/>
                </a:solidFill>
              </a:rPr>
              <a:t>Got the </a:t>
            </a:r>
            <a:r>
              <a:rPr lang="en-US" sz="1250" dirty="0" err="1">
                <a:solidFill>
                  <a:srgbClr val="000000"/>
                </a:solidFill>
              </a:rPr>
              <a:t>OptiTrack</a:t>
            </a:r>
            <a:r>
              <a:rPr lang="en-US" sz="1250" dirty="0">
                <a:solidFill>
                  <a:srgbClr val="000000"/>
                </a:solidFill>
              </a:rPr>
              <a:t> Trio Camera set up, and got the tracking running on Motive</a:t>
            </a:r>
            <a:endParaRPr lang="en-US" sz="125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383540" lvl="1" indent="-182245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ts val="1250"/>
              <a:buFont typeface="Calibri"/>
              <a:buChar char="◦"/>
            </a:pPr>
            <a:r>
              <a:rPr lang="en-US" sz="1250" dirty="0">
                <a:solidFill>
                  <a:srgbClr val="000000"/>
                </a:solidFill>
              </a:rPr>
              <a:t>Ordered new heart sensor (Polar OH 1), issues with the </a:t>
            </a:r>
            <a:r>
              <a:rPr lang="en-US" sz="1250" dirty="0" err="1">
                <a:solidFill>
                  <a:srgbClr val="000000"/>
                </a:solidFill>
              </a:rPr>
              <a:t>Empatica</a:t>
            </a:r>
            <a:r>
              <a:rPr lang="en-US" sz="1250" dirty="0">
                <a:solidFill>
                  <a:srgbClr val="000000"/>
                </a:solidFill>
              </a:rPr>
              <a:t> E4</a:t>
            </a:r>
            <a:endParaRPr sz="1250" dirty="0">
              <a:solidFill>
                <a:srgbClr val="000000"/>
              </a:solidFill>
            </a:endParaRPr>
          </a:p>
          <a:p>
            <a:pPr marL="383540" lvl="1" indent="-182245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ts val="1250"/>
              <a:buChar char="◦"/>
            </a:pPr>
            <a:r>
              <a:rPr lang="en-US" sz="1250" dirty="0">
                <a:solidFill>
                  <a:srgbClr val="000000"/>
                </a:solidFill>
              </a:rPr>
              <a:t>Finally gained IRB approval, ready for testing</a:t>
            </a:r>
            <a:endParaRPr sz="1250" dirty="0">
              <a:solidFill>
                <a:srgbClr val="000000"/>
              </a:solidFill>
            </a:endParaRPr>
          </a:p>
          <a:p>
            <a:pPr marL="383540" marR="0" lvl="1" indent="-182245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50"/>
              <a:buChar char="◦"/>
            </a:pPr>
            <a:r>
              <a:rPr lang="en-US" sz="1250" dirty="0">
                <a:solidFill>
                  <a:srgbClr val="000000"/>
                </a:solidFill>
              </a:rPr>
              <a:t>Set the schedule for testing, and hopefully publishing</a:t>
            </a:r>
            <a:endParaRPr sz="1250" dirty="0">
              <a:solidFill>
                <a:srgbClr val="000000"/>
              </a:solidFill>
            </a:endParaRPr>
          </a:p>
          <a:p>
            <a:pPr marL="200660" marR="0" lvl="1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None/>
            </a:pPr>
            <a:r>
              <a:rPr lang="en-US" sz="125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sz="1250" dirty="0"/>
          </a:p>
          <a:p>
            <a:pPr marL="383540" lvl="1" indent="-18288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ts val="1260"/>
              <a:buFont typeface="Calibri"/>
              <a:buChar char="◦"/>
            </a:pPr>
            <a:r>
              <a:rPr lang="en-US" sz="1250" dirty="0">
                <a:solidFill>
                  <a:srgbClr val="000000"/>
                </a:solidFill>
              </a:rPr>
              <a:t>Independent variable of lighting may not be feasible. The </a:t>
            </a:r>
            <a:r>
              <a:rPr lang="en-US" sz="1250" dirty="0" err="1">
                <a:solidFill>
                  <a:srgbClr val="000000"/>
                </a:solidFill>
              </a:rPr>
              <a:t>Hololense</a:t>
            </a:r>
            <a:r>
              <a:rPr lang="en-US" sz="1250" dirty="0">
                <a:solidFill>
                  <a:srgbClr val="000000"/>
                </a:solidFill>
              </a:rPr>
              <a:t> uses visible light to track the world environment</a:t>
            </a:r>
            <a:endParaRPr lang="en-US" sz="1250" dirty="0"/>
          </a:p>
          <a:p>
            <a:pPr marL="566420" marR="0" lvl="2" indent="-182245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Calibri"/>
              <a:buChar char="◦"/>
            </a:pPr>
            <a:r>
              <a:rPr lang="en-US" sz="950" dirty="0">
                <a:solidFill>
                  <a:srgbClr val="000000"/>
                </a:solidFill>
              </a:rPr>
              <a:t>Use limited lighting</a:t>
            </a:r>
            <a:endParaRPr sz="95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566420" lvl="2" indent="-18288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ts val="980"/>
              <a:buFont typeface="Calibri"/>
              <a:buChar char="◦"/>
            </a:pPr>
            <a:r>
              <a:rPr lang="en-US" sz="950" dirty="0">
                <a:solidFill>
                  <a:srgbClr val="000000"/>
                </a:solidFill>
              </a:rPr>
              <a:t>Might have to dump the variable all-together and change the experiment</a:t>
            </a:r>
            <a:endParaRPr lang="en-US" sz="95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383540" marR="0" lvl="1" indent="-18288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Char char="◦"/>
            </a:pPr>
            <a:r>
              <a:rPr lang="en-US" sz="1250" dirty="0">
                <a:solidFill>
                  <a:srgbClr val="000000"/>
                </a:solidFill>
              </a:rPr>
              <a:t>Dividing work</a:t>
            </a:r>
            <a:endParaRPr sz="125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66420" marR="0" lvl="2" indent="-182245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Calibri"/>
              <a:buChar char="◦"/>
            </a:pPr>
            <a:r>
              <a:rPr lang="en-US" sz="950" dirty="0">
                <a:solidFill>
                  <a:srgbClr val="000000"/>
                </a:solidFill>
              </a:rPr>
              <a:t>Each of us choose a variable to work with</a:t>
            </a:r>
            <a:endParaRPr sz="95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566420" lvl="2" indent="-182880">
              <a:lnSpc>
                <a:spcPct val="70000"/>
              </a:lnSpc>
              <a:spcBef>
                <a:spcPts val="600"/>
              </a:spcBef>
              <a:buClr>
                <a:schemeClr val="accent1"/>
              </a:buClr>
              <a:buSzPts val="980"/>
              <a:buFont typeface="Calibri"/>
              <a:buChar char="◦"/>
            </a:pPr>
            <a:r>
              <a:rPr lang="en-US" sz="950" dirty="0">
                <a:solidFill>
                  <a:srgbClr val="000000"/>
                </a:solidFill>
              </a:rPr>
              <a:t>Just write one paper about the experiment, possibly we each write our own paper</a:t>
            </a:r>
            <a:endParaRPr sz="980" dirty="0">
              <a:solidFill>
                <a:srgbClr val="000000"/>
              </a:solidFill>
            </a:endParaRPr>
          </a:p>
          <a:p>
            <a:pPr marL="200660" marR="0" lvl="1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None/>
            </a:pPr>
            <a:endParaRPr sz="126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00660" marR="0" lvl="1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None/>
            </a:pPr>
            <a:r>
              <a:rPr lang="en-US" sz="125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sz="1250" dirty="0"/>
          </a:p>
          <a:p>
            <a:pPr marL="383540" marR="0" lvl="1" indent="-18288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Char char="◦"/>
            </a:pPr>
            <a:r>
              <a:rPr lang="en-US" sz="1250" dirty="0">
                <a:solidFill>
                  <a:srgbClr val="000000"/>
                </a:solidFill>
              </a:rPr>
              <a:t>B</a:t>
            </a:r>
            <a:r>
              <a:rPr lang="en-US" sz="12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egin running trials</a:t>
            </a:r>
            <a:r>
              <a:rPr lang="en-US" sz="1250" dirty="0">
                <a:solidFill>
                  <a:srgbClr val="000000"/>
                </a:solidFill>
              </a:rPr>
              <a:t>.</a:t>
            </a:r>
            <a:endParaRPr sz="1250" dirty="0"/>
          </a:p>
          <a:p>
            <a:pPr marL="383540" marR="0" lvl="1" indent="-18288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Char char="◦"/>
            </a:pPr>
            <a:r>
              <a:rPr lang="en-US" sz="1250" dirty="0">
                <a:solidFill>
                  <a:srgbClr val="000000"/>
                </a:solidFill>
              </a:rPr>
              <a:t>Continue</a:t>
            </a:r>
            <a:r>
              <a:rPr lang="en-US" sz="12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work on the research paper(s)</a:t>
            </a:r>
            <a:endParaRPr sz="12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383540" marR="0" lvl="1" indent="-18288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Char char="◦"/>
            </a:pPr>
            <a:r>
              <a:rPr lang="en-US" sz="1250" dirty="0">
                <a:solidFill>
                  <a:srgbClr val="000000"/>
                </a:solidFill>
              </a:rPr>
              <a:t>Practice</a:t>
            </a:r>
            <a:r>
              <a:rPr lang="en-US" sz="125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refine parts of experiment </a:t>
            </a:r>
            <a:endParaRPr sz="125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 Xu</dc:creator>
  <cp:revision>34</cp:revision>
  <dcterms:modified xsi:type="dcterms:W3CDTF">2019-06-14T15:45:40Z</dcterms:modified>
</cp:coreProperties>
</file>