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334" r:id="rId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65"/>
    <p:restoredTop sz="78411" autoAdjust="0"/>
  </p:normalViewPr>
  <p:slideViewPr>
    <p:cSldViewPr snapToGrid="0" snapToObjects="1">
      <p:cViewPr varScale="1">
        <p:scale>
          <a:sx n="70" d="100"/>
          <a:sy n="70" d="100"/>
        </p:scale>
        <p:origin x="1301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283819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628650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5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628649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76911" y="6567985"/>
            <a:ext cx="551737" cy="28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3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467FEB2-F0B3-2D4A-85AC-F497B87511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50864"/>
            <a:ext cx="901921" cy="9071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628650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5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628649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0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3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623887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6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628650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5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628649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0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3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628650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5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628649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0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3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629841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0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0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628650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5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628649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0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3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628650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5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628649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0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3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628650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5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628649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0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3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96330" y="57943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628650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5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628649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0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3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628650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5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628649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0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3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 userDrawn="1"/>
        </p:nvSpPr>
        <p:spPr>
          <a:xfrm>
            <a:off x="0" y="6567985"/>
            <a:ext cx="9144000" cy="290014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628650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5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is-IS" dirty="0"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0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3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" name="Shape 1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416053" y="6087030"/>
            <a:ext cx="571343" cy="77096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 userDrawn="1"/>
        </p:nvSpPr>
        <p:spPr>
          <a:xfrm>
            <a:off x="1917686" y="6552677"/>
            <a:ext cx="4876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NSF REU Research Experience on Internet of Things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2019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D8B28CCE-A2DE-B744-BF7A-42190089C624}"/>
              </a:ext>
            </a:extLst>
          </p:cNvPr>
          <p:cNvSpPr txBox="1">
            <a:spLocks/>
          </p:cNvSpPr>
          <p:nvPr/>
        </p:nvSpPr>
        <p:spPr>
          <a:xfrm>
            <a:off x="722614" y="64168"/>
            <a:ext cx="8421385" cy="16932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lvl="0">
              <a:lnSpc>
                <a:spcPct val="80000"/>
              </a:lnSpc>
              <a:buClr>
                <a:srgbClr val="000000"/>
              </a:buClr>
              <a:buSzPts val="1940"/>
            </a:pPr>
            <a:r>
              <a:rPr lang="en-US" sz="2400" dirty="0">
                <a:solidFill>
                  <a:srgbClr val="000000"/>
                </a:solidFill>
              </a:rPr>
              <a:t>Project 7: </a:t>
            </a:r>
            <a:r>
              <a:rPr lang="en-US" sz="2400" b="1" dirty="0" err="1">
                <a:solidFill>
                  <a:srgbClr val="000000"/>
                </a:solidFill>
              </a:rPr>
              <a:t>IoT</a:t>
            </a:r>
            <a:r>
              <a:rPr lang="en-US" sz="2400" b="1" dirty="0">
                <a:solidFill>
                  <a:srgbClr val="000000"/>
                </a:solidFill>
              </a:rPr>
              <a:t> augmented physical scale model of a suburban home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dirty="0">
                <a:solidFill>
                  <a:srgbClr val="000000"/>
                </a:solidFill>
              </a:rPr>
              <a:t>REU Students: </a:t>
            </a:r>
            <a:r>
              <a:rPr lang="en-US" sz="2000" b="1" dirty="0">
                <a:solidFill>
                  <a:srgbClr val="000000"/>
                </a:solidFill>
              </a:rPr>
              <a:t>Thomas Burns and Gregory Fichthorn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dirty="0">
                <a:solidFill>
                  <a:srgbClr val="000000"/>
                </a:solidFill>
              </a:rPr>
              <a:t>Graduate mentors: </a:t>
            </a:r>
            <a:r>
              <a:rPr lang="en-US" sz="2000" b="1" dirty="0" err="1">
                <a:solidFill>
                  <a:srgbClr val="000000"/>
                </a:solidFill>
              </a:rPr>
              <a:t>Safa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Bacanli</a:t>
            </a:r>
            <a:r>
              <a:rPr lang="en-US" sz="2000" b="1" dirty="0">
                <a:solidFill>
                  <a:srgbClr val="000000"/>
                </a:solidFill>
              </a:rPr>
              <a:t> and </a:t>
            </a:r>
            <a:r>
              <a:rPr lang="en-US" sz="2000" b="1" dirty="0" err="1">
                <a:solidFill>
                  <a:srgbClr val="000000"/>
                </a:solidFill>
              </a:rPr>
              <a:t>Sharare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Zehtabian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dirty="0">
                <a:solidFill>
                  <a:srgbClr val="000000"/>
                </a:solidFill>
              </a:rPr>
              <a:t>Faculty mentors: </a:t>
            </a:r>
            <a:r>
              <a:rPr lang="en-US" sz="2000" b="1" dirty="0" err="1">
                <a:solidFill>
                  <a:srgbClr val="000000"/>
                </a:solidFill>
              </a:rPr>
              <a:t>Damla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Turgut</a:t>
            </a:r>
            <a:r>
              <a:rPr lang="en-US" sz="2000" b="1" dirty="0">
                <a:solidFill>
                  <a:srgbClr val="000000"/>
                </a:solidFill>
              </a:rPr>
              <a:t> and </a:t>
            </a:r>
            <a:r>
              <a:rPr lang="en-US" sz="2000" b="1" dirty="0" err="1">
                <a:solidFill>
                  <a:srgbClr val="000000"/>
                </a:solidFill>
              </a:rPr>
              <a:t>Ladislau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Bölöni</a:t>
            </a:r>
            <a:endParaRPr lang="en-US"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E8E1FFE2-A4DE-B24E-A116-7001E66A36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2312" y="1939925"/>
            <a:ext cx="8218487" cy="4341813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None/>
            </a:pPr>
            <a:r>
              <a:rPr lang="en-US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Week </a:t>
            </a:r>
            <a:r>
              <a:rPr lang="en-US" b="1" dirty="0" smtClean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 (July 15 – July 19, </a:t>
            </a:r>
            <a:r>
              <a:rPr lang="en-US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2019</a:t>
            </a:r>
            <a:r>
              <a:rPr lang="en-US" b="1" dirty="0" smtClean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  <a:endParaRPr lang="en-US" b="1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01168" lvl="1" indent="0">
              <a:buNone/>
            </a:pPr>
            <a:r>
              <a:rPr lang="en-US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Accomplishments: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Data collected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Poster finished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Happy 21</a:t>
            </a:r>
            <a:r>
              <a:rPr lang="en-US" baseline="30000" dirty="0" smtClean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</a:t>
            </a:r>
            <a:r>
              <a:rPr lang="en-US" dirty="0" smtClean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Tom!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Resumes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Cleaned up lab</a:t>
            </a:r>
          </a:p>
          <a:p>
            <a:pPr lvl="1"/>
            <a:endParaRPr lang="en-US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01168" lvl="1" indent="0">
              <a:buNone/>
            </a:pPr>
            <a:r>
              <a:rPr lang="en-US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Problem &amp; Solutions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Greg too shy. Rehearsed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Paper </a:t>
            </a:r>
            <a:r>
              <a:rPr lang="en-US" smtClean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not complete.</a:t>
            </a:r>
            <a:endParaRPr lang="en-US" dirty="0" smtClean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01168" lvl="1" indent="0">
              <a:buNone/>
            </a:pPr>
            <a:endParaRPr lang="en-US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01168" lvl="1" indent="0">
              <a:buNone/>
            </a:pPr>
            <a:r>
              <a:rPr lang="en-US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Plans for next week: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Have a great summer!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Paper rough final draft</a:t>
            </a: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083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9856</TotalTime>
  <Words>63</Words>
  <Application>Microsoft Office PowerPoint</Application>
  <PresentationFormat>On-screen Show (4:3)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Helvetica Neue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of Things (IoT) Demos</dc:title>
  <dc:creator>Jun Xu</dc:creator>
  <cp:lastModifiedBy>Gregory Fichthorn</cp:lastModifiedBy>
  <cp:revision>150</cp:revision>
  <dcterms:modified xsi:type="dcterms:W3CDTF">2019-07-18T16:56:54Z</dcterms:modified>
</cp:coreProperties>
</file>