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334" r:id="rId2"/>
    <p:sldId id="335" r:id="rId3"/>
    <p:sldId id="336" r:id="rId4"/>
    <p:sldId id="337" r:id="rId5"/>
    <p:sldId id="338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78411" autoAdjust="0"/>
  </p:normalViewPr>
  <p:slideViewPr>
    <p:cSldViewPr snapToGrid="0" snapToObjects="1">
      <p:cViewPr varScale="1">
        <p:scale>
          <a:sx n="70" d="100"/>
          <a:sy n="70" d="100"/>
        </p:scale>
        <p:origin x="1781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8381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808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6911" y="6567985"/>
            <a:ext cx="551737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67FEB2-F0B3-2D4A-85AC-F497B8751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50864"/>
            <a:ext cx="901921" cy="907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6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 userDrawn="1"/>
        </p:nvSpPr>
        <p:spPr>
          <a:xfrm>
            <a:off x="0" y="6567985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is-IS"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16053" y="6087030"/>
            <a:ext cx="571343" cy="7709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 userDrawn="1"/>
        </p:nvSpPr>
        <p:spPr>
          <a:xfrm>
            <a:off x="1917686" y="6552677"/>
            <a:ext cx="487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NSF REU Research Experience on Internet of Things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2019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8B28CCE-A2DE-B744-BF7A-42190089C624}"/>
              </a:ext>
            </a:extLst>
          </p:cNvPr>
          <p:cNvSpPr txBox="1">
            <a:spLocks/>
          </p:cNvSpPr>
          <p:nvPr/>
        </p:nvSpPr>
        <p:spPr>
          <a:xfrm>
            <a:off x="722614" y="64168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lvl="0">
              <a:buClr>
                <a:srgbClr val="000000"/>
              </a:buClr>
              <a:buSzPts val="1940"/>
            </a:pPr>
            <a:r>
              <a:rPr lang="en-US" sz="2400" dirty="0">
                <a:solidFill>
                  <a:srgbClr val="000000"/>
                </a:solidFill>
              </a:rPr>
              <a:t>Project 7: </a:t>
            </a:r>
            <a:r>
              <a:rPr lang="en-US" sz="2400" b="1" dirty="0" err="1">
                <a:solidFill>
                  <a:srgbClr val="000000"/>
                </a:solidFill>
              </a:rPr>
              <a:t>IoT</a:t>
            </a:r>
            <a:r>
              <a:rPr lang="en-US" sz="2400" b="1" dirty="0">
                <a:solidFill>
                  <a:srgbClr val="000000"/>
                </a:solidFill>
              </a:rPr>
              <a:t> augmented physical scale model of a suburban home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000000"/>
                </a:solidFill>
              </a:rPr>
              <a:t>REU Students: </a:t>
            </a:r>
            <a:r>
              <a:rPr lang="en-US" sz="2000" b="1" dirty="0">
                <a:solidFill>
                  <a:srgbClr val="000000"/>
                </a:solidFill>
              </a:rPr>
              <a:t>Thomas Burns and Gregory Fichthorn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000000"/>
                </a:solidFill>
              </a:rPr>
              <a:t>Graduate mentors: </a:t>
            </a:r>
            <a:r>
              <a:rPr lang="en-US" sz="2000" b="1" dirty="0" err="1">
                <a:solidFill>
                  <a:srgbClr val="000000"/>
                </a:solidFill>
              </a:rPr>
              <a:t>Safa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Bacanli</a:t>
            </a:r>
            <a:r>
              <a:rPr lang="en-US" sz="2000" b="1" dirty="0">
                <a:solidFill>
                  <a:srgbClr val="000000"/>
                </a:solidFill>
              </a:rPr>
              <a:t> and </a:t>
            </a:r>
            <a:r>
              <a:rPr lang="en-US" sz="2000" b="1" dirty="0" err="1">
                <a:solidFill>
                  <a:srgbClr val="000000"/>
                </a:solidFill>
              </a:rPr>
              <a:t>Sharare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Zehtabian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000000"/>
                </a:solidFill>
              </a:rPr>
              <a:t>Faculty mentors: </a:t>
            </a:r>
            <a:r>
              <a:rPr lang="en-US" sz="2000" b="1" dirty="0" err="1">
                <a:solidFill>
                  <a:srgbClr val="000000"/>
                </a:solidFill>
              </a:rPr>
              <a:t>Damla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Turgut</a:t>
            </a:r>
            <a:r>
              <a:rPr lang="en-US" sz="2000" b="1" dirty="0">
                <a:solidFill>
                  <a:srgbClr val="000000"/>
                </a:solidFill>
              </a:rPr>
              <a:t> and </a:t>
            </a:r>
            <a:r>
              <a:rPr lang="en-US" sz="2000" b="1" dirty="0" err="1">
                <a:solidFill>
                  <a:srgbClr val="000000"/>
                </a:solidFill>
              </a:rPr>
              <a:t>Ladislau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Bölöni</a:t>
            </a: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E8E1FFE2-A4DE-B24E-A116-7001E66A36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2" y="1939925"/>
            <a:ext cx="8218487" cy="4341813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 </a:t>
            </a:r>
            <a:r>
              <a:rPr lang="en-US" b="1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(June 9 – June 14, 2019</a:t>
            </a: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Accomplishments: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House built (support ‘beams’ + walls + base screwed together)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Tested door/window motor + temp sensor with </a:t>
            </a:r>
            <a:r>
              <a:rPr lang="en-US" dirty="0" err="1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RPi</a:t>
            </a:r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(video) with extra supplies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Windows -&gt; Finalized design, cut, screwed to motors, glued frame to pane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Doors -&gt; Cut, ready to glue (once more motors arrive)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Fixed, edited old code, created new code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 &amp; Solutions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Problem: Connecting the two </a:t>
            </a:r>
            <a:r>
              <a:rPr lang="en-US" dirty="0" err="1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RPi’s</a:t>
            </a:r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run concurrently. Solution: Master/slave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Problem: Wires from outside(</a:t>
            </a:r>
            <a:r>
              <a:rPr lang="en-US" dirty="0" err="1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RPi</a:t>
            </a:r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to inside of enclosure(yard). Wires from yard to inside house. Solution: Base is two 2ft. x 4ft. pieces of wood, slide them slightly apart, a gap (roughly 1’’ x .5’’) runs laterally underneath the house. Will cut hole in floor of living room to feed into hole.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Plans for next week: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Additional wires + motors arrive Friday/Monday, start laying out wires + attaching doors to motors.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Glue motors + sensors onto wall in final location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Test all motors and </a:t>
            </a:r>
            <a:r>
              <a:rPr lang="en-US" dirty="0" smtClean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sensors, ensure all work properly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Develop “scenarios” for environment of the house (manual, random, comes home, etc.)</a:t>
            </a:r>
            <a:endParaRPr lang="en-US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8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635" y="2396218"/>
            <a:ext cx="2686050" cy="358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30" y="4186917"/>
            <a:ext cx="2320018" cy="1740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2405743"/>
            <a:ext cx="2686050" cy="35814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(1)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30" y="2396218"/>
            <a:ext cx="2317449" cy="17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8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81" y="2394857"/>
            <a:ext cx="2686050" cy="358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40" y="2394857"/>
            <a:ext cx="2686050" cy="358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22" y="2394857"/>
            <a:ext cx="2686050" cy="35814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9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(1)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82" y="2351314"/>
            <a:ext cx="2686050" cy="358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78" y="2351314"/>
            <a:ext cx="2686050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80" y="2351314"/>
            <a:ext cx="26860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1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43" y="1690688"/>
            <a:ext cx="2881084" cy="2160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8"/>
            <a:ext cx="2881084" cy="2160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2" y="4094274"/>
            <a:ext cx="2887436" cy="216557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94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9907</TotalTime>
  <Words>249</Words>
  <Application>Microsoft Office PowerPoint</Application>
  <PresentationFormat>On-screen Show (4:3)</PresentationFormat>
  <Paragraphs>21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 Neue</vt:lpstr>
      <vt:lpstr>Office Theme</vt:lpstr>
      <vt:lpstr>PowerPoint Presentation</vt:lpstr>
      <vt:lpstr>Construction (1)</vt:lpstr>
      <vt:lpstr>Construction (2)</vt:lpstr>
      <vt:lpstr>Design (1)</vt:lpstr>
      <vt:lpstr>Design (2)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Things (IoT) Demos</dc:title>
  <dc:creator>Jun Xu</dc:creator>
  <cp:lastModifiedBy>Gregory Fichthorn</cp:lastModifiedBy>
  <cp:revision>155</cp:revision>
  <dcterms:modified xsi:type="dcterms:W3CDTF">2019-06-13T18:29:09Z</dcterms:modified>
</cp:coreProperties>
</file>