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3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0"/>
    <p:restoredTop sz="78429" autoAdjust="0"/>
  </p:normalViewPr>
  <p:slideViewPr>
    <p:cSldViewPr snapToGrid="0" snapToObjects="1">
      <p:cViewPr varScale="1">
        <p:scale>
          <a:sx n="95" d="100"/>
          <a:sy n="95" d="100"/>
        </p:scale>
        <p:origin x="13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267203" y="197083"/>
            <a:ext cx="8421385" cy="1430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Project 4: </a:t>
            </a:r>
            <a:r>
              <a:rPr lang="en-US" sz="2400" b="1" dirty="0" err="1">
                <a:latin typeface="Avenir Book" charset="0"/>
                <a:ea typeface="Avenir Book" charset="0"/>
                <a:cs typeface="Avenir Book" charset="0"/>
              </a:rPr>
              <a:t>IoT</a:t>
            </a:r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-enabled peer-to-peer energy trading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br>
              <a:rPr lang="en-US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REU Students: </a:t>
            </a:r>
            <a:r>
              <a:rPr lang="en-US" sz="1800" b="1" dirty="0">
                <a:latin typeface="Avenir Book" charset="0"/>
                <a:ea typeface="Avenir Book" charset="0"/>
                <a:cs typeface="Avenir Book" charset="0"/>
              </a:rPr>
              <a:t>Eric Elliott &amp; Nicholas </a:t>
            </a:r>
            <a:r>
              <a:rPr lang="en-US" sz="1800" b="1" dirty="0" err="1">
                <a:latin typeface="Avenir Book" charset="0"/>
                <a:ea typeface="Avenir Book" charset="0"/>
                <a:cs typeface="Avenir Book" charset="0"/>
              </a:rPr>
              <a:t>Shanklin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18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Graduate mentors: </a:t>
            </a:r>
            <a:r>
              <a:rPr lang="en-US" sz="1800" b="1" spc="-50" dirty="0" err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Sharare</a:t>
            </a:r>
            <a:r>
              <a:rPr lang="en-US" sz="1800" b="1" spc="-5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800" b="1" spc="-50" dirty="0" err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Zehtabian</a:t>
            </a:r>
            <a:r>
              <a:rPr lang="en-US" sz="1800" b="1" spc="-5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1800" b="1" spc="-5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800" spc="-5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Faculty mentor(s): </a:t>
            </a:r>
            <a:r>
              <a:rPr lang="en-US" sz="1800" b="1" spc="-50" dirty="0" err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Qun</a:t>
            </a:r>
            <a:r>
              <a:rPr lang="en-US" sz="1800" b="1" spc="-5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Zhou &amp; </a:t>
            </a:r>
            <a:r>
              <a:rPr lang="en-US" sz="1800" b="1" spc="-50" dirty="0" err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Damla</a:t>
            </a:r>
            <a:r>
              <a:rPr lang="en-US" sz="1800" b="1" spc="-5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800" b="1" spc="-50" dirty="0" err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Turgut</a:t>
            </a:r>
            <a:endParaRPr lang="en-US" sz="1800" b="1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7203" y="1814051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1900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Week </a:t>
            </a:r>
            <a:r>
              <a:rPr lang="en-US" sz="1900" b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7: July 8</a:t>
            </a:r>
            <a:r>
              <a:rPr lang="en-US" sz="1900" b="1" baseline="300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1900" b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900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2019 — </a:t>
            </a:r>
            <a:r>
              <a:rPr lang="en-US" sz="1900" b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July 12</a:t>
            </a:r>
            <a:r>
              <a:rPr lang="en-US" sz="1900" b="1" baseline="300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1900" b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1900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2019</a:t>
            </a:r>
            <a:endParaRPr lang="en-US" sz="1900" i="1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01168" lvl="1" indent="0">
              <a:buNone/>
            </a:pPr>
            <a:endParaRPr lang="en-US" sz="1050" b="1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01168" lvl="1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Accomplishments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athered and examined data collected through simulated transactions on the </a:t>
            </a:r>
            <a:r>
              <a:rPr lang="en-US" i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SolTrade</a:t>
            </a:r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network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Finished the symposium poster, including our initial results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Made further progress on the final report</a:t>
            </a:r>
            <a:endParaRPr lang="en-US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Problem </a:t>
            </a:r>
            <a:r>
              <a:rPr lang="en-US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&amp; Solutions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Nothing </a:t>
            </a:r>
            <a:r>
              <a:rPr lang="en-US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in particular</a:t>
            </a:r>
            <a:endParaRPr lang="en-US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Plans for next week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Finish the final report before Monday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Sleep!!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12" y="912380"/>
            <a:ext cx="1899425" cy="12554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9910</TotalTime>
  <Words>66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Book</vt:lpstr>
      <vt:lpstr>Calibri</vt:lpstr>
      <vt:lpstr>Helvetica Neue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 (IoT) Demos</dc:title>
  <dc:creator>Jun Xu</dc:creator>
  <cp:lastModifiedBy>Elliott, Eric</cp:lastModifiedBy>
  <cp:revision>170</cp:revision>
  <dcterms:modified xsi:type="dcterms:W3CDTF">2019-07-19T00:59:43Z</dcterms:modified>
</cp:coreProperties>
</file>