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334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D6763E-DC39-4D84-B171-8829F8DDB589}" v="1179" dt="2019-06-21T04:10:29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65"/>
    <p:restoredTop sz="78411" autoAdjust="0"/>
  </p:normalViewPr>
  <p:slideViewPr>
    <p:cSldViewPr snapToGrid="0" snapToObjects="1">
      <p:cViewPr varScale="1">
        <p:scale>
          <a:sx n="57" d="100"/>
          <a:sy n="57" d="100"/>
        </p:scale>
        <p:origin x="12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8381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783" marR="0" lvl="1" indent="-7619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2971" marR="0" lvl="2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6913" y="6567985"/>
            <a:ext cx="551737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67FEB2-F0B3-2D4A-85AC-F497B8751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5950864"/>
            <a:ext cx="901921" cy="907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23887" y="1709743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6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23887" y="4589468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783" marR="0" lvl="1" indent="-7619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2971" marR="0" lvl="2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783" marR="0" lvl="1" indent="-7619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2971" marR="0" lvl="2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4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2539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783" marR="0" lvl="1" indent="-5079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2971" marR="0" lvl="2" indent="-7619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160" marR="0" lvl="3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349" marR="0" lvl="4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537" marR="0" lvl="5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4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783" marR="0" lvl="1" indent="-7619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2971" marR="0" lvl="2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3" y="2285208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3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783" marR="0" lvl="1" indent="-7619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2971" marR="0" lvl="2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 userDrawn="1"/>
        </p:nvSpPr>
        <p:spPr>
          <a:xfrm>
            <a:off x="0" y="6567985"/>
            <a:ext cx="9144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is-IS"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16055" y="6087030"/>
            <a:ext cx="571343" cy="7709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 userDrawn="1"/>
        </p:nvSpPr>
        <p:spPr>
          <a:xfrm>
            <a:off x="1917688" y="6552680"/>
            <a:ext cx="487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NSF REU Research Experience on Internet of Things 2019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8B28CCE-A2DE-B744-BF7A-42190089C624}"/>
              </a:ext>
            </a:extLst>
          </p:cNvPr>
          <p:cNvSpPr txBox="1">
            <a:spLocks/>
          </p:cNvSpPr>
          <p:nvPr/>
        </p:nvSpPr>
        <p:spPr>
          <a:xfrm>
            <a:off x="203198" y="64171"/>
            <a:ext cx="8940806" cy="21202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spcBef>
                <a:spcPts val="1200"/>
              </a:spcBef>
            </a:pPr>
            <a:r>
              <a:rPr lang="en-US" sz="2000" dirty="0"/>
              <a:t>Project #6: Processing data from a visual IoT sensor of Fluid/Structure interactions with Machine Learning</a:t>
            </a:r>
            <a:br>
              <a:rPr lang="en-US" sz="2000" dirty="0"/>
            </a:br>
            <a:br>
              <a:rPr lang="en-US" sz="2000" dirty="0"/>
            </a:br>
            <a:r>
              <a:rPr lang="en-US" sz="1800" dirty="0"/>
              <a:t>REU Students: </a:t>
            </a:r>
            <a:r>
              <a:rPr lang="en-US" sz="1800" b="1" dirty="0"/>
              <a:t>Alexis Downing and Pete Orkweha</a:t>
            </a:r>
          </a:p>
          <a:p>
            <a:pPr>
              <a:spcBef>
                <a:spcPts val="1200"/>
              </a:spcBef>
            </a:pPr>
            <a:r>
              <a:rPr lang="en-US" sz="1800" spc="-51" dirty="0">
                <a:solidFill>
                  <a:srgbClr val="000000"/>
                </a:solidFill>
              </a:rPr>
              <a:t>Graduate mentor(s):</a:t>
            </a:r>
            <a:r>
              <a:rPr lang="en-US" sz="1800" b="1" spc="-51" dirty="0">
                <a:solidFill>
                  <a:srgbClr val="000000"/>
                </a:solidFill>
              </a:rPr>
              <a:t>Safa Bacanli and Sharare Zehtabian</a:t>
            </a:r>
            <a:br>
              <a:rPr lang="en-US" sz="1800" b="1" spc="-51" dirty="0">
                <a:solidFill>
                  <a:srgbClr val="000000"/>
                </a:solidFill>
              </a:rPr>
            </a:br>
            <a:r>
              <a:rPr lang="en-US" sz="1800" spc="-51" dirty="0">
                <a:solidFill>
                  <a:srgbClr val="000000"/>
                </a:solidFill>
              </a:rPr>
              <a:t>Faculty mentor(s): </a:t>
            </a:r>
            <a:r>
              <a:rPr lang="en-US" sz="1800" b="1" spc="-51" dirty="0">
                <a:solidFill>
                  <a:srgbClr val="000000"/>
                </a:solidFill>
              </a:rPr>
              <a:t>Andrew Dickerson and Damla Turgut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E1FFE2-A4DE-B24E-A116-7001E66A36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4357" y="2150533"/>
            <a:ext cx="8218487" cy="4233333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3" lvl="1" indent="0">
              <a:buNone/>
            </a:pPr>
            <a:r>
              <a:rPr lang="en-US" sz="14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 #6 (July 15– July 19, 2019) </a:t>
            </a:r>
            <a:endParaRPr lang="en-US" sz="1400" i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3" lvl="1" indent="0">
              <a:buNone/>
            </a:pPr>
            <a:endParaRPr lang="en-US" sz="1400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3" lvl="1" indent="0">
              <a:buNone/>
            </a:pPr>
            <a:r>
              <a:rPr lang="en-US" sz="14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Accomplishments: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 for the symposium presentation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Editing of the final report and poster completion</a:t>
            </a:r>
          </a:p>
          <a:p>
            <a:pPr marL="201163" lvl="1" indent="0">
              <a:buNone/>
            </a:pPr>
            <a:endParaRPr lang="en-US" sz="14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3" lvl="1" indent="0">
              <a:buNone/>
            </a:pPr>
            <a:r>
              <a:rPr lang="en-US" sz="14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Problem &amp; Solutions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Formatting our report  in overleaf with the help from our graduate mentors</a:t>
            </a:r>
          </a:p>
          <a:p>
            <a:pPr marL="201163" lvl="1" indent="0">
              <a:buNone/>
            </a:pPr>
            <a:endParaRPr lang="en-US" sz="14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3" lvl="1" indent="0">
              <a:buNone/>
            </a:pPr>
            <a:r>
              <a:rPr lang="en-US" sz="14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Plans for next week:</a:t>
            </a:r>
          </a:p>
          <a:p>
            <a:pPr marL="772663" lvl="1" indent="-571500"/>
            <a:r>
              <a:rPr lang="en-US" sz="1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Finish final report by Monday</a:t>
            </a:r>
          </a:p>
          <a:p>
            <a:pPr marL="201163" lvl="1" indent="0">
              <a:buNone/>
            </a:pPr>
            <a:endParaRPr lang="en-US" sz="37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sz="37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8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72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 Neue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Downing</dc:creator>
  <cp:lastModifiedBy>Downing, Alexis</cp:lastModifiedBy>
  <cp:revision>4</cp:revision>
  <dcterms:created xsi:type="dcterms:W3CDTF">2019-06-07T04:32:54Z</dcterms:created>
  <dcterms:modified xsi:type="dcterms:W3CDTF">2019-07-19T06:12:10Z</dcterms:modified>
</cp:coreProperties>
</file>