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334" r:id="rId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D6763E-DC39-4D84-B171-8829F8DDB589}" v="1179" dt="2019-06-21T04:10:29.3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65"/>
    <p:restoredTop sz="78411" autoAdjust="0"/>
  </p:normalViewPr>
  <p:slideViewPr>
    <p:cSldViewPr snapToGrid="0" snapToObjects="1">
      <p:cViewPr varScale="1">
        <p:scale>
          <a:sx n="57" d="100"/>
          <a:sy n="57" d="100"/>
        </p:scale>
        <p:origin x="127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283819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594" marR="0" lvl="0" indent="-5079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783" marR="0" lvl="1" indent="-76198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2971" marR="0" lvl="2" indent="-1015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160" marR="0" lvl="3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349" marR="0" lvl="4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537" marR="0" lvl="5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26" marR="0" lvl="6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914" marR="0" lvl="7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103" marR="0" lvl="8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628651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51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628651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76913" y="6567985"/>
            <a:ext cx="551737" cy="28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 sz="130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>
                <a:buSzPct val="25000"/>
              </a:pPr>
              <a:t>‹#›</a:t>
            </a:fld>
            <a:endParaRPr lang="en-US" sz="13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67FEB2-F0B3-2D4A-85AC-F497B87511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5950864"/>
            <a:ext cx="901921" cy="9071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623887" y="1709743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6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23887" y="4589468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189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377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566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754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285943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628651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51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628651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2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30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algn="r">
                <a:buSzPct val="25000"/>
              </a:pPr>
              <a:t>‹#›</a:t>
            </a:fld>
            <a:endParaRPr lang="en-US" sz="13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189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377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566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754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285943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594" marR="0" lvl="0" indent="-5079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783" marR="0" lvl="1" indent="-76198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2971" marR="0" lvl="2" indent="-1015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160" marR="0" lvl="3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349" marR="0" lvl="4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537" marR="0" lvl="5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26" marR="0" lvl="6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914" marR="0" lvl="7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103" marR="0" lvl="8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3"/>
          </p:nvPr>
        </p:nvSpPr>
        <p:spPr>
          <a:xfrm>
            <a:off x="4629151" y="1681163"/>
            <a:ext cx="388739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189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377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566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754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285943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4"/>
          </p:nvPr>
        </p:nvSpPr>
        <p:spPr>
          <a:xfrm>
            <a:off x="4629151" y="2505075"/>
            <a:ext cx="3887390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594" marR="0" lvl="0" indent="-5079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783" marR="0" lvl="1" indent="-76198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2971" marR="0" lvl="2" indent="-1015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160" marR="0" lvl="3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349" marR="0" lvl="4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537" marR="0" lvl="5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26" marR="0" lvl="6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914" marR="0" lvl="7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103" marR="0" lvl="8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628651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51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628651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2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30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algn="r">
                <a:buSzPct val="25000"/>
              </a:pPr>
              <a:t>‹#›</a:t>
            </a:fld>
            <a:endParaRPr lang="en-US" sz="13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29841" y="457204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594" marR="0" lvl="0" indent="-2539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783" marR="0" lvl="1" indent="-50799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2971" marR="0" lvl="2" indent="-76198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160" marR="0" lvl="3" indent="-1015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349" marR="0" lvl="4" indent="-1015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537" marR="0" lvl="5" indent="-1015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26" marR="0" lvl="6" indent="-1015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914" marR="0" lvl="7" indent="-1015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103" marR="0" lvl="8" indent="-1015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189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377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566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754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285943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628651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51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628651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2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30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algn="r">
                <a:buSzPct val="25000"/>
              </a:pPr>
              <a:t>‹#›</a:t>
            </a:fld>
            <a:endParaRPr lang="en-US" sz="13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629841" y="457204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189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377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566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754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285943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189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377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566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754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285943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628651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51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628651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2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30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algn="r">
                <a:buSzPct val="25000"/>
              </a:pPr>
              <a:t>‹#›</a:t>
            </a:fld>
            <a:endParaRPr lang="en-US" sz="13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96330" y="57943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594" marR="0" lvl="0" indent="-5079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783" marR="0" lvl="1" indent="-76198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2971" marR="0" lvl="2" indent="-1015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160" marR="0" lvl="3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349" marR="0" lvl="4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537" marR="0" lvl="5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26" marR="0" lvl="6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914" marR="0" lvl="7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103" marR="0" lvl="8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628651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51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628651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2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30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algn="r">
                <a:buSzPct val="25000"/>
              </a:pPr>
              <a:t>‹#›</a:t>
            </a:fld>
            <a:endParaRPr lang="en-US" sz="13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623593" y="2285208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3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594" marR="0" lvl="0" indent="-5079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783" marR="0" lvl="1" indent="-76198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2971" marR="0" lvl="2" indent="-1015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160" marR="0" lvl="3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349" marR="0" lvl="4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537" marR="0" lvl="5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26" marR="0" lvl="6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914" marR="0" lvl="7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103" marR="0" lvl="8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628651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51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628651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2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30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algn="r">
                <a:buSzPct val="25000"/>
              </a:pPr>
              <a:t>‹#›</a:t>
            </a:fld>
            <a:endParaRPr lang="en-US" sz="13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 userDrawn="1"/>
        </p:nvSpPr>
        <p:spPr>
          <a:xfrm>
            <a:off x="0" y="6567985"/>
            <a:ext cx="9144000" cy="290014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628651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51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is-IS" dirty="0"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30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algn="r">
                <a:buSzPct val="25000"/>
              </a:pPr>
              <a:t>‹#›</a:t>
            </a:fld>
            <a:endParaRPr lang="en-US" sz="13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" name="Shape 1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416055" y="6087030"/>
            <a:ext cx="571343" cy="77096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 userDrawn="1"/>
        </p:nvSpPr>
        <p:spPr>
          <a:xfrm>
            <a:off x="1917688" y="6552680"/>
            <a:ext cx="4876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NSF REU Research Experience on Internet of Things 2019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8B28CCE-A2DE-B744-BF7A-42190089C624}"/>
              </a:ext>
            </a:extLst>
          </p:cNvPr>
          <p:cNvSpPr txBox="1">
            <a:spLocks/>
          </p:cNvSpPr>
          <p:nvPr/>
        </p:nvSpPr>
        <p:spPr>
          <a:xfrm>
            <a:off x="203198" y="64171"/>
            <a:ext cx="8940806" cy="21202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>
              <a:spcBef>
                <a:spcPts val="1200"/>
              </a:spcBef>
            </a:pPr>
            <a:r>
              <a:rPr lang="en-US" sz="2000" dirty="0"/>
              <a:t>Project #6: Processing data from a visual IoT sensor of Fluid/Structure interactions with Machine Learning</a:t>
            </a:r>
            <a:br>
              <a:rPr lang="en-US" sz="2000" dirty="0"/>
            </a:br>
            <a:br>
              <a:rPr lang="en-US" sz="2000" dirty="0"/>
            </a:br>
            <a:r>
              <a:rPr lang="en-US" sz="1800" dirty="0"/>
              <a:t>REU Students: </a:t>
            </a:r>
            <a:r>
              <a:rPr lang="en-US" sz="1800" b="1" dirty="0"/>
              <a:t>Alexis Downing and Pete Orkweha</a:t>
            </a:r>
          </a:p>
          <a:p>
            <a:pPr>
              <a:spcBef>
                <a:spcPts val="1200"/>
              </a:spcBef>
            </a:pPr>
            <a:r>
              <a:rPr lang="en-US" sz="1800" spc="-51" dirty="0">
                <a:solidFill>
                  <a:srgbClr val="000000"/>
                </a:solidFill>
              </a:rPr>
              <a:t>Graduate mentor(s):</a:t>
            </a:r>
            <a:r>
              <a:rPr lang="en-US" sz="1800" b="1" spc="-51" dirty="0">
                <a:solidFill>
                  <a:srgbClr val="000000"/>
                </a:solidFill>
              </a:rPr>
              <a:t>Safa Bacanli and Sharare Zehtabian</a:t>
            </a:r>
            <a:br>
              <a:rPr lang="en-US" sz="1800" b="1" spc="-51" dirty="0">
                <a:solidFill>
                  <a:srgbClr val="000000"/>
                </a:solidFill>
              </a:rPr>
            </a:br>
            <a:r>
              <a:rPr lang="en-US" sz="1800" spc="-51" dirty="0">
                <a:solidFill>
                  <a:srgbClr val="000000"/>
                </a:solidFill>
              </a:rPr>
              <a:t>Faculty mentor(s): </a:t>
            </a:r>
            <a:r>
              <a:rPr lang="en-US" sz="1800" b="1" spc="-51" dirty="0">
                <a:solidFill>
                  <a:srgbClr val="000000"/>
                </a:solidFill>
              </a:rPr>
              <a:t>Andrew Dickerson and Damla Turgut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8E1FFE2-A4DE-B24E-A116-7001E66A36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64357" y="2150533"/>
            <a:ext cx="8218487" cy="4233333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3" lvl="1" indent="0">
              <a:buNone/>
            </a:pPr>
            <a:r>
              <a:rPr lang="en-US" sz="1400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Week #6 (June 1 – July 5, 2019) </a:t>
            </a:r>
            <a:endParaRPr lang="en-US" sz="1400" i="1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01163" lvl="1" indent="0">
              <a:buNone/>
            </a:pPr>
            <a:endParaRPr lang="en-US" sz="1400" b="1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01163" lvl="1" indent="0">
              <a:buNone/>
            </a:pPr>
            <a:r>
              <a:rPr lang="en-US" sz="1400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Accomplishments:</a:t>
            </a:r>
          </a:p>
          <a:p>
            <a:pPr lvl="1"/>
            <a:r>
              <a:rPr lang="en-US" sz="1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Started and completed data analysis</a:t>
            </a:r>
          </a:p>
          <a:p>
            <a:pPr lvl="1"/>
            <a:r>
              <a:rPr lang="en-US" sz="1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Data analysis is in progress</a:t>
            </a:r>
          </a:p>
          <a:p>
            <a:pPr lvl="1"/>
            <a:r>
              <a:rPr lang="en-US" sz="1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Experimentation with latex in Overleaf</a:t>
            </a:r>
          </a:p>
          <a:p>
            <a:pPr marL="201163" lvl="1" indent="0">
              <a:buNone/>
            </a:pPr>
            <a:endParaRPr lang="en-US" sz="1400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01163" lvl="1" indent="0">
              <a:buNone/>
            </a:pPr>
            <a:r>
              <a:rPr lang="en-US" sz="1400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Problem &amp; Solutions</a:t>
            </a:r>
          </a:p>
          <a:p>
            <a:pPr lvl="1"/>
            <a:r>
              <a:rPr lang="en-US" sz="1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Formatting  graphs and references in latex</a:t>
            </a:r>
          </a:p>
          <a:p>
            <a:pPr marL="201163" lvl="1" indent="0">
              <a:buNone/>
            </a:pPr>
            <a:endParaRPr lang="en-US" sz="1400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01163" lvl="1" indent="0">
              <a:buNone/>
            </a:pPr>
            <a:r>
              <a:rPr lang="en-US" sz="1400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Plans for next week:</a:t>
            </a:r>
          </a:p>
          <a:p>
            <a:pPr marL="772663" lvl="1" indent="-571500"/>
            <a:r>
              <a:rPr lang="en-US" sz="1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Complete data analysis</a:t>
            </a:r>
          </a:p>
          <a:p>
            <a:pPr marL="772663" lvl="1" indent="-571500"/>
            <a:r>
              <a:rPr lang="en-US" sz="1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Investigate contact time influence on fiber structures’ maximum deflection</a:t>
            </a:r>
          </a:p>
          <a:p>
            <a:pPr marL="201163" lvl="1" indent="0">
              <a:buNone/>
            </a:pPr>
            <a:endParaRPr lang="en-US" sz="3700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/>
            <a:endParaRPr lang="en-US" sz="37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/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083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76</Words>
  <Application>Microsoft Office PowerPoint</Application>
  <PresentationFormat>On-screen Show (4:3)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Helvetica Neue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Alexis Downing</dc:creator>
  <cp:lastModifiedBy>Downing, Alexis</cp:lastModifiedBy>
  <cp:revision>3</cp:revision>
  <dcterms:created xsi:type="dcterms:W3CDTF">2019-06-07T04:32:54Z</dcterms:created>
  <dcterms:modified xsi:type="dcterms:W3CDTF">2019-07-05T05:59:59Z</dcterms:modified>
</cp:coreProperties>
</file>