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334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842E9-AAF5-4C61-8C06-B3F3AFC693CF}" v="949" dt="2019-06-14T04:13:29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65"/>
    <p:restoredTop sz="78411" autoAdjust="0"/>
  </p:normalViewPr>
  <p:slideViewPr>
    <p:cSldViewPr snapToGrid="0" snapToObjects="1">
      <p:cViewPr varScale="1">
        <p:scale>
          <a:sx n="57" d="100"/>
          <a:sy n="57" d="100"/>
        </p:scale>
        <p:origin x="12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8381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6913" y="6567985"/>
            <a:ext cx="551737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67FEB2-F0B3-2D4A-85AC-F497B8751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950864"/>
            <a:ext cx="901921" cy="907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3887" y="1709743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6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4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253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5079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4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8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3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 userDrawn="1"/>
        </p:nvSpPr>
        <p:spPr>
          <a:xfrm>
            <a:off x="0" y="6567985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s-IS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6055" y="6087030"/>
            <a:ext cx="571343" cy="7709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1917688" y="6552680"/>
            <a:ext cx="487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NSF REU Research Experience on Internet of Things 2019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B28CCE-A2DE-B744-BF7A-42190089C624}"/>
              </a:ext>
            </a:extLst>
          </p:cNvPr>
          <p:cNvSpPr txBox="1">
            <a:spLocks/>
          </p:cNvSpPr>
          <p:nvPr/>
        </p:nvSpPr>
        <p:spPr>
          <a:xfrm>
            <a:off x="203198" y="64171"/>
            <a:ext cx="8940806" cy="21202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2000" dirty="0"/>
              <a:t>Project #6: Processing data from a visual IoT sensor of Fluid/Structure interactions with Machine Learning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Students: </a:t>
            </a:r>
            <a:r>
              <a:rPr lang="en-US" sz="1800" b="1" dirty="0"/>
              <a:t>Alexis Downing and Pete Orkweha</a:t>
            </a:r>
          </a:p>
          <a:p>
            <a:pPr>
              <a:spcBef>
                <a:spcPts val="1200"/>
              </a:spcBef>
            </a:pPr>
            <a:r>
              <a:rPr lang="en-US" sz="1800" spc="-51" dirty="0">
                <a:solidFill>
                  <a:srgbClr val="000000"/>
                </a:solidFill>
              </a:rPr>
              <a:t>Graduate mentor(s):</a:t>
            </a:r>
            <a:r>
              <a:rPr lang="en-US" sz="1800" b="1" spc="-51" dirty="0">
                <a:solidFill>
                  <a:srgbClr val="000000"/>
                </a:solidFill>
              </a:rPr>
              <a:t>Safa Bacanli and Sharare Zehtabian</a:t>
            </a:r>
            <a:br>
              <a:rPr lang="en-US" sz="1800" b="1" spc="-51" dirty="0">
                <a:solidFill>
                  <a:srgbClr val="000000"/>
                </a:solidFill>
              </a:rPr>
            </a:br>
            <a:r>
              <a:rPr lang="en-US" sz="1800" spc="-51" dirty="0">
                <a:solidFill>
                  <a:srgbClr val="000000"/>
                </a:solidFill>
              </a:rPr>
              <a:t>Faculty mentor(s): </a:t>
            </a:r>
            <a:r>
              <a:rPr lang="en-US" sz="1800" b="1" spc="-51" dirty="0">
                <a:solidFill>
                  <a:srgbClr val="000000"/>
                </a:solidFill>
              </a:rPr>
              <a:t>Andrew Dickerson and Damla Turgut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E1FFE2-A4DE-B24E-A116-7001E66A36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5" y="2184400"/>
            <a:ext cx="8218487" cy="4097341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3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#3 (June 10 – June 14, 2019) </a:t>
            </a:r>
            <a:endParaRPr lang="en-US" i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endParaRPr lang="en-US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Accomplishments: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Completion of data collection of random parameters videos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Experimentation of the support vector algorithm in our research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analysis progress is successful</a:t>
            </a:r>
          </a:p>
          <a:p>
            <a:pPr marL="201168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 &amp; Solutions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Ranges of hydrophilic and hydrophobic consideration of fiber structures</a:t>
            </a:r>
          </a:p>
          <a:p>
            <a:pPr marL="201163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Plans for next week: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Start literature review and deeper programing of </a:t>
            </a:r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applied support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vector algorithm</a:t>
            </a: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8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84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Downing</dc:creator>
  <cp:lastModifiedBy>Downing, Alexis</cp:lastModifiedBy>
  <cp:revision>1</cp:revision>
  <dcterms:created xsi:type="dcterms:W3CDTF">2019-06-07T04:32:54Z</dcterms:created>
  <dcterms:modified xsi:type="dcterms:W3CDTF">2019-06-14T04:13:29Z</dcterms:modified>
</cp:coreProperties>
</file>