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334" r:id="rId2"/>
    <p:sldId id="335" r:id="rId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65"/>
    <p:restoredTop sz="78411" autoAdjust="0"/>
  </p:normalViewPr>
  <p:slideViewPr>
    <p:cSldViewPr snapToGrid="0" snapToObjects="1">
      <p:cViewPr varScale="1">
        <p:scale>
          <a:sx n="70" d="100"/>
          <a:sy n="70" d="100"/>
        </p:scale>
        <p:origin x="1301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8381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6911" y="6567985"/>
            <a:ext cx="551737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67FEB2-F0B3-2D4A-85AC-F497B8751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50864"/>
            <a:ext cx="901921" cy="9071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6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628649" y="6513921"/>
            <a:ext cx="4909025" cy="207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 userDrawn="1"/>
        </p:nvSpPr>
        <p:spPr>
          <a:xfrm>
            <a:off x="0" y="6567985"/>
            <a:ext cx="9144000" cy="290014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28650" y="6567985"/>
            <a:ext cx="1914368" cy="272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5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is-IS"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0" y="6567985"/>
            <a:ext cx="628649" cy="28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3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16053" y="6087030"/>
            <a:ext cx="571343" cy="7709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 userDrawn="1"/>
        </p:nvSpPr>
        <p:spPr>
          <a:xfrm>
            <a:off x="1917686" y="6552677"/>
            <a:ext cx="4876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NSF REU Research Experience on Internet of Things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2019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D8B28CCE-A2DE-B744-BF7A-42190089C624}"/>
              </a:ext>
            </a:extLst>
          </p:cNvPr>
          <p:cNvSpPr txBox="1">
            <a:spLocks/>
          </p:cNvSpPr>
          <p:nvPr/>
        </p:nvSpPr>
        <p:spPr>
          <a:xfrm>
            <a:off x="722614" y="64168"/>
            <a:ext cx="8421385" cy="16932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lvl="0">
              <a:lnSpc>
                <a:spcPct val="80000"/>
              </a:lnSpc>
              <a:buClr>
                <a:srgbClr val="000000"/>
              </a:buClr>
              <a:buSzPts val="1940"/>
            </a:pPr>
            <a:r>
              <a:rPr lang="en-US" sz="2400" dirty="0" smtClean="0">
                <a:solidFill>
                  <a:srgbClr val="000000"/>
                </a:solidFill>
              </a:rPr>
              <a:t>Project </a:t>
            </a:r>
            <a:r>
              <a:rPr lang="en-US" sz="2400" dirty="0">
                <a:solidFill>
                  <a:srgbClr val="000000"/>
                </a:solidFill>
              </a:rPr>
              <a:t>7: </a:t>
            </a:r>
            <a:r>
              <a:rPr lang="en-US" sz="2400" b="1" dirty="0" err="1">
                <a:solidFill>
                  <a:srgbClr val="000000"/>
                </a:solidFill>
              </a:rPr>
              <a:t>IoT</a:t>
            </a:r>
            <a:r>
              <a:rPr lang="en-US" sz="2400" b="1" dirty="0">
                <a:solidFill>
                  <a:srgbClr val="000000"/>
                </a:solidFill>
              </a:rPr>
              <a:t> augmented physical scale model of a suburban home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rgbClr val="000000"/>
                </a:solidFill>
              </a:rPr>
              <a:t>REU Students: </a:t>
            </a:r>
            <a:r>
              <a:rPr lang="en-US" sz="2000" b="1" dirty="0">
                <a:solidFill>
                  <a:srgbClr val="000000"/>
                </a:solidFill>
              </a:rPr>
              <a:t>Thomas Burns and Gregory Fichthorn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rgbClr val="000000"/>
                </a:solidFill>
              </a:rPr>
              <a:t>Graduate mentors: </a:t>
            </a:r>
            <a:r>
              <a:rPr lang="en-US" sz="2000" b="1" dirty="0" err="1">
                <a:solidFill>
                  <a:srgbClr val="000000"/>
                </a:solidFill>
              </a:rPr>
              <a:t>Safa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Bacanli</a:t>
            </a:r>
            <a:r>
              <a:rPr lang="en-US" sz="2000" b="1" dirty="0">
                <a:solidFill>
                  <a:srgbClr val="000000"/>
                </a:solidFill>
              </a:rPr>
              <a:t> and </a:t>
            </a:r>
            <a:r>
              <a:rPr lang="en-US" sz="2000" b="1" dirty="0" err="1">
                <a:solidFill>
                  <a:srgbClr val="000000"/>
                </a:solidFill>
              </a:rPr>
              <a:t>Sharare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Zehtabian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solidFill>
                  <a:srgbClr val="000000"/>
                </a:solidFill>
              </a:rPr>
              <a:t>Faculty mentors: </a:t>
            </a:r>
            <a:r>
              <a:rPr lang="en-US" sz="2000" b="1" dirty="0" err="1">
                <a:solidFill>
                  <a:srgbClr val="000000"/>
                </a:solidFill>
              </a:rPr>
              <a:t>Damla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Turgut</a:t>
            </a:r>
            <a:r>
              <a:rPr lang="en-US" sz="2000" b="1" dirty="0">
                <a:solidFill>
                  <a:srgbClr val="000000"/>
                </a:solidFill>
              </a:rPr>
              <a:t> and </a:t>
            </a:r>
            <a:r>
              <a:rPr lang="en-US" sz="2000" b="1" dirty="0" err="1">
                <a:solidFill>
                  <a:srgbClr val="000000"/>
                </a:solidFill>
              </a:rPr>
              <a:t>Ladislau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Bölöni</a:t>
            </a: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E8E1FFE2-A4DE-B24E-A116-7001E66A36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2" y="1939925"/>
            <a:ext cx="8218487" cy="4341813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 </a:t>
            </a:r>
            <a:r>
              <a:rPr lang="en-US" b="1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 (July 8– July 12, 2019</a:t>
            </a: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</a:t>
            </a:r>
            <a:endParaRPr lang="en-US" b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Accomplishments: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Gathering data sets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Ready to train/test AI(should be trained/tested by late Friday)</a:t>
            </a: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None/>
            </a:pP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Problem &amp; Solutions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Motors overheating (before lamp); Had to manually loosen. Replaced a burnt out motor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Had to put electrical tape at all connection points to ensure integrity of wiring (if wires touched metal to metal bad stuff happens)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Lamp only worked sometimes. Had to unscrew/re-screw bulb and wait longer in between turning it on.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Wires don’t fit under ‘cage’. We tried to gently push them down, then put the ‘cage’ on; but many wires fell out of place. We’ve put it off to the side for now</a:t>
            </a:r>
          </a:p>
          <a:p>
            <a:pPr marL="201168" lvl="1" indent="0">
              <a:buNone/>
            </a:pP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Plans for next week: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Test our AI with plausible scenarios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Interpret data and draw conclusions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08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741158"/>
            <a:ext cx="4169228" cy="3126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22" y="2741159"/>
            <a:ext cx="4169228" cy="312692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73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9870</TotalTime>
  <Words>158</Words>
  <Application>Microsoft Office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 Neue</vt:lpstr>
      <vt:lpstr>Office Theme</vt:lpstr>
      <vt:lpstr>PowerPoint Presentation</vt:lpstr>
      <vt:lpstr>Final Setup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of Things (IoT) Demos</dc:title>
  <dc:creator>Jun Xu</dc:creator>
  <cp:lastModifiedBy>Gregory Fichthorn</cp:lastModifiedBy>
  <cp:revision>150</cp:revision>
  <dcterms:modified xsi:type="dcterms:W3CDTF">2019-07-11T15:21:41Z</dcterms:modified>
</cp:coreProperties>
</file>