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3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78395" autoAdjust="0"/>
  </p:normalViewPr>
  <p:slideViewPr>
    <p:cSldViewPr snapToGrid="0" snapToObjects="1">
      <p:cViewPr varScale="1">
        <p:scale>
          <a:sx n="74" d="100"/>
          <a:sy n="74" d="100"/>
        </p:scale>
        <p:origin x="15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4: </a:t>
            </a:r>
            <a:r>
              <a:rPr lang="en-US" sz="2100" dirty="0"/>
              <a:t>IoT-enabled peer-to-peer energy trading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Nicholas Shanklin &amp; Eric Elliot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 err="1"/>
              <a:t>Sharare</a:t>
            </a:r>
            <a:r>
              <a:rPr lang="en-US" sz="1800" b="1" dirty="0"/>
              <a:t> </a:t>
            </a:r>
            <a:r>
              <a:rPr lang="en-US" sz="1800" b="1" dirty="0" err="1"/>
              <a:t>Zehtabian</a:t>
            </a:r>
            <a:r>
              <a:rPr lang="en-US" sz="1800" b="1" dirty="0"/>
              <a:t> &amp; </a:t>
            </a:r>
            <a:r>
              <a:rPr lang="en-US" sz="1800" b="1" dirty="0" err="1"/>
              <a:t>Rehan</a:t>
            </a:r>
            <a:br>
              <a:rPr lang="en-US" sz="1800" b="1" spc="-50" dirty="0">
                <a:solidFill>
                  <a:srgbClr val="000000"/>
                </a:solidFill>
              </a:rPr>
            </a:br>
            <a:r>
              <a:rPr lang="en-US" sz="1800" spc="-50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0" dirty="0">
                <a:solidFill>
                  <a:srgbClr val="000000"/>
                </a:solidFill>
              </a:rPr>
              <a:t>Dr. </a:t>
            </a:r>
            <a:r>
              <a:rPr lang="en-US" sz="1800" b="1" spc="-50" dirty="0" err="1">
                <a:solidFill>
                  <a:srgbClr val="000000"/>
                </a:solidFill>
              </a:rPr>
              <a:t>Qun</a:t>
            </a:r>
            <a:r>
              <a:rPr lang="en-US" sz="1800" b="1" spc="-50" dirty="0">
                <a:solidFill>
                  <a:srgbClr val="000000"/>
                </a:solidFill>
              </a:rPr>
              <a:t> Zhou &amp; Dr. </a:t>
            </a:r>
            <a:r>
              <a:rPr lang="en-US" sz="1800" b="1" spc="-50" dirty="0" err="1">
                <a:solidFill>
                  <a:srgbClr val="000000"/>
                </a:solidFill>
              </a:rPr>
              <a:t>Damla</a:t>
            </a:r>
            <a:r>
              <a:rPr lang="en-US" sz="1800" b="1" spc="-50" dirty="0">
                <a:solidFill>
                  <a:srgbClr val="000000"/>
                </a:solidFill>
              </a:rPr>
              <a:t> Turgut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2 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(June 3- June 7, 2019) </a:t>
            </a:r>
            <a:endParaRPr lang="en-US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Created a Schematic of a Solar Panel circuit.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 the devices that goes into power systems.</a:t>
            </a: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knowing if schematic can hold true to an actual solar panel functions.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 is to set the data of the solar panels voltage to the actual schematic of the solar panel.</a:t>
            </a: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week plans is to use the real world data to run the schematic and find out if there any issue with the design. See if I can improve components on the schematic.</a:t>
            </a: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9881</TotalTime>
  <Words>114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 (IoT) Demos</dc:title>
  <dc:creator>Jun Xu</dc:creator>
  <cp:lastModifiedBy>Nicholas Shanklin</cp:lastModifiedBy>
  <cp:revision>152</cp:revision>
  <dcterms:modified xsi:type="dcterms:W3CDTF">2019-06-07T17:04:45Z</dcterms:modified>
</cp:coreProperties>
</file>