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"/>
  </p:notesMasterIdLst>
  <p:sldIdLst>
    <p:sldId id="336" r:id="rId2"/>
    <p:sldId id="335" r:id="rId3"/>
    <p:sldId id="334" r:id="rId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78411" autoAdjust="0"/>
  </p:normalViewPr>
  <p:slideViewPr>
    <p:cSldViewPr snapToGrid="0" snapToObjects="1">
      <p:cViewPr varScale="1">
        <p:scale>
          <a:sx n="114" d="100"/>
          <a:sy n="114" d="100"/>
        </p:scale>
        <p:origin x="13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83819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6911" y="6567985"/>
            <a:ext cx="551737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7FEB2-F0B3-2D4A-85AC-F497B87511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50864"/>
            <a:ext cx="901921" cy="9071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6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628649" y="6513921"/>
            <a:ext cx="4909025" cy="2075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 userDrawn="1"/>
        </p:nvSpPr>
        <p:spPr>
          <a:xfrm>
            <a:off x="0" y="6567985"/>
            <a:ext cx="9144000" cy="290014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28650" y="6567985"/>
            <a:ext cx="1914368" cy="2729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5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is-IS"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0" y="6567985"/>
            <a:ext cx="628649" cy="281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3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16053" y="6087030"/>
            <a:ext cx="571343" cy="7709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 userDrawn="1"/>
        </p:nvSpPr>
        <p:spPr>
          <a:xfrm>
            <a:off x="1917686" y="6552677"/>
            <a:ext cx="4876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NSF REU Research Experience on Internet of Things 2019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43C88C-EA64-478D-9CBA-7E84E1EF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Project 2: IoT and augmented reality: agents with pervasive awareness, appearance, and abilities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35971-1ECC-4D30-B05A-A214E5DDF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This project allows students to perform research on both the hardware side of IoT as well as on research on human-subject experiments enabled by the IoT devices. For the hardware aspects, the students will perform research on embedded controllers and sensor/actuator systems to support AR awareness and abilities (output/actuation). For the human-subject experiment, the students will design and run an experimental study on a specific aspect of AR agent awareness, appearance, and abilities. This will include the investigation of the effects of the characteristics of a visual manifestation of an agent on the interacting humans. One such example is the effect of age, gender, and race on the interacting human, for example in a setting where the human is a patient in a hospital and the agent is a healthcare aide that controls IoT devices in a smart environment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81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ttyBoxPresentation">
            <a:hlinkClick r:id="" action="ppaction://media"/>
            <a:extLst>
              <a:ext uri="{FF2B5EF4-FFF2-40B4-BE49-F238E27FC236}">
                <a16:creationId xmlns:a16="http://schemas.microsoft.com/office/drawing/2014/main" id="{98F358BD-0FD9-43D8-A0A1-87B593B9F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2E19C8-3A11-45F4-9B92-5049F3D6C603}"/>
              </a:ext>
            </a:extLst>
          </p:cNvPr>
          <p:cNvSpPr txBox="1"/>
          <p:nvPr/>
        </p:nvSpPr>
        <p:spPr>
          <a:xfrm>
            <a:off x="2881902" y="159283"/>
            <a:ext cx="3698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Kitty Box Game Demo</a:t>
            </a:r>
          </a:p>
        </p:txBody>
      </p:sp>
    </p:spTree>
    <p:extLst>
      <p:ext uri="{BB962C8B-B14F-4D97-AF65-F5344CB8AC3E}">
        <p14:creationId xmlns:p14="http://schemas.microsoft.com/office/powerpoint/2010/main" val="22535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B28CCE-A2DE-B744-BF7A-42190089C624}"/>
              </a:ext>
            </a:extLst>
          </p:cNvPr>
          <p:cNvSpPr txBox="1">
            <a:spLocks/>
          </p:cNvSpPr>
          <p:nvPr/>
        </p:nvSpPr>
        <p:spPr>
          <a:xfrm>
            <a:off x="722614" y="64168"/>
            <a:ext cx="8421385" cy="16932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sz="4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Project 2: IoT and augmented reality: agents with pervasive awareness, appearance, and abilities</a:t>
            </a:r>
            <a:br>
              <a:rPr lang="en-US" sz="2000" dirty="0"/>
            </a:br>
            <a:br>
              <a:rPr lang="en-US" sz="2000" dirty="0"/>
            </a:br>
            <a:r>
              <a:rPr lang="en-US" sz="1800" dirty="0"/>
              <a:t>REU Students: Kendra Richards, Nikhil Mahalanobis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Graduate mentors: </a:t>
            </a:r>
            <a:r>
              <a:rPr lang="en-US" sz="1800" b="1" spc="-50" dirty="0">
                <a:solidFill>
                  <a:srgbClr val="000000"/>
                </a:solidFill>
              </a:rPr>
              <a:t>Dr. </a:t>
            </a:r>
            <a:r>
              <a:rPr lang="en-US" sz="1800" b="1" spc="-50" dirty="0" err="1">
                <a:solidFill>
                  <a:srgbClr val="000000"/>
                </a:solidFill>
              </a:rPr>
              <a:t>Kangsoo</a:t>
            </a:r>
            <a:r>
              <a:rPr lang="en-US" sz="1800" b="1" spc="-50" dirty="0">
                <a:solidFill>
                  <a:srgbClr val="000000"/>
                </a:solidFill>
              </a:rPr>
              <a:t> Kim, Dr. Salam Daher</a:t>
            </a:r>
            <a:br>
              <a:rPr lang="en-US" sz="1800" b="1" spc="-50" dirty="0">
                <a:solidFill>
                  <a:srgbClr val="000000"/>
                </a:solidFill>
              </a:rPr>
            </a:br>
            <a:r>
              <a:rPr lang="en-US" sz="1800" spc="-50" dirty="0">
                <a:solidFill>
                  <a:srgbClr val="000000"/>
                </a:solidFill>
              </a:rPr>
              <a:t>Faculty mentor(s): </a:t>
            </a:r>
            <a:r>
              <a:rPr lang="en-US" sz="1800" b="1" spc="-50" dirty="0">
                <a:solidFill>
                  <a:srgbClr val="000000"/>
                </a:solidFill>
              </a:rPr>
              <a:t>Dr. Gerd </a:t>
            </a:r>
            <a:r>
              <a:rPr lang="en-US" sz="1800" b="1" spc="-50" dirty="0" err="1">
                <a:solidFill>
                  <a:srgbClr val="000000"/>
                </a:solidFill>
              </a:rPr>
              <a:t>Bruder</a:t>
            </a:r>
            <a:r>
              <a:rPr lang="en-US" sz="1800" b="1" spc="-50" dirty="0">
                <a:solidFill>
                  <a:srgbClr val="000000"/>
                </a:solidFill>
              </a:rPr>
              <a:t>, Dr. Gregory Welch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E1FFE2-A4DE-B24E-A116-7001E66A36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2" y="1939925"/>
            <a:ext cx="8218487" cy="43418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Week # (May 27 – May 31, 2019)</a:t>
            </a:r>
          </a:p>
          <a:p>
            <a:pPr marL="201168" lvl="1" indent="0">
              <a:buNone/>
            </a:pPr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Accomplishments: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Narrowed down the selection of the project to 2-3 different possibilities 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Kitty Box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Virtual Trainer</a:t>
            </a:r>
          </a:p>
          <a:p>
            <a:pPr lvl="2"/>
            <a:r>
              <a:rPr lang="en-US" dirty="0" err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IoTeddy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201168" lvl="1" indent="0">
              <a:buNone/>
            </a:pPr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Problem &amp; Solutions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Ran into problem when coming up with project ideas initially: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Focus was more on application of a cool idea, rather than trying to find new, fundamental data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fix this, we sat down with our mentors and discussed, and came up with the projects above</a:t>
            </a:r>
          </a:p>
          <a:p>
            <a:pPr marL="201168" lvl="1" indent="0">
              <a:buNone/>
            </a:pPr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Plans for next week: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Narrow down to one idea, and begin running experiments and collecting data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8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9876</TotalTime>
  <Words>293</Words>
  <Application>Microsoft Office PowerPoint</Application>
  <PresentationFormat>On-screen Show (4:3)</PresentationFormat>
  <Paragraphs>17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Helvetica Neue</vt:lpstr>
      <vt:lpstr>Office Theme</vt:lpstr>
      <vt:lpstr>Project 2: IoT and augmented reality: agents with pervasive awareness, appearance, and abilities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of Things (IoT) Demos</dc:title>
  <dc:creator>Jun Xu</dc:creator>
  <cp:lastModifiedBy>Nikhil Mahalanobis</cp:lastModifiedBy>
  <cp:revision>152</cp:revision>
  <dcterms:modified xsi:type="dcterms:W3CDTF">2019-06-02T17:00:12Z</dcterms:modified>
</cp:coreProperties>
</file>