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9" roundtripDataSignature="AMtx7mjLu2B/aqSH2wSku/FdvhiT4SE7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c55f0c388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c55f0c38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5c55f0c388_0_0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76911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5950864"/>
            <a:ext cx="901921" cy="907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0" i="0" sz="6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9" name="Google Shape;59;p10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16053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1917686" y="6552677"/>
            <a:ext cx="48768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NSF REU Research Experience on Internet of Things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XfcPdr2Vo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/>
        </p:nvSpPr>
        <p:spPr>
          <a:xfrm>
            <a:off x="722614" y="64168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Helvetica Neue"/>
              <a:buNone/>
            </a:pPr>
            <a:r>
              <a:rPr b="0" i="0" lang="en-US" sz="222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7: </a:t>
            </a:r>
            <a:r>
              <a:rPr b="1" i="0" lang="en-US" sz="222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augmented physical scale model of a suburban home</a:t>
            </a:r>
            <a:br>
              <a:rPr b="0" i="0" lang="en-US" sz="1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Thomas Burns and Gregory Fichthorn</a:t>
            </a:r>
            <a:br>
              <a:rPr b="0" i="0" lang="en-US" sz="1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mentors: </a:t>
            </a:r>
            <a:r>
              <a:rPr b="1" i="0" lang="en-US" sz="18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Safa Bacanli and Sharare Zehtabian</a:t>
            </a:r>
            <a:br>
              <a:rPr b="0" i="0" lang="en-US" sz="18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mentors: </a:t>
            </a:r>
            <a:r>
              <a:rPr b="1" i="0" lang="en-US" sz="18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Damla Turgut and Ladislau Bölöni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>
            <p:ph idx="1" type="body"/>
          </p:nvPr>
        </p:nvSpPr>
        <p:spPr>
          <a:xfrm>
            <a:off x="722312" y="1939925"/>
            <a:ext cx="8218487" cy="434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None/>
            </a:pPr>
            <a:r>
              <a:rPr b="1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3 (June 17 – June 21, 2019)</a:t>
            </a:r>
            <a:endParaRPr b="0" i="1" sz="1665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None/>
            </a:pPr>
            <a:r>
              <a:t/>
            </a:r>
            <a:endParaRPr b="1" i="0" sz="1665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None/>
            </a:pPr>
            <a:r>
              <a:rPr b="1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/>
          </a:p>
          <a:p>
            <a:pPr indent="-182879" lvl="1" marL="38404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Char char="◦"/>
            </a:pPr>
            <a:r>
              <a:rPr b="0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Finished design and implementation of windows. Windows close accurately and completely</a:t>
            </a:r>
            <a:endParaRPr/>
          </a:p>
          <a:p>
            <a:pPr indent="-182879" lvl="1" marL="38404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Char char="◦"/>
            </a:pPr>
            <a:r>
              <a:rPr b="0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Familiarized with related works and their purpose in the previous year’s paper</a:t>
            </a:r>
            <a:endParaRPr/>
          </a:p>
          <a:p>
            <a:pPr indent="-77152" lvl="1" marL="38404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None/>
            </a:pPr>
            <a:r>
              <a:t/>
            </a:r>
            <a:endParaRPr b="0" i="0" sz="1665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None/>
            </a:pPr>
            <a:r>
              <a:rPr b="1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/>
          </a:p>
          <a:p>
            <a:pPr indent="-182879" lvl="1" marL="38404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Char char="◦"/>
            </a:pPr>
            <a:r>
              <a:rPr b="0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Problem: one set of clamps, takes about an hour for glue to dry</a:t>
            </a:r>
            <a:endParaRPr/>
          </a:p>
          <a:p>
            <a:pPr indent="-182879" lvl="1" marL="38404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Char char="◦"/>
            </a:pPr>
            <a:r>
              <a:rPr b="0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Problem: cluttered dirty workspace. Solution: cleaned workspace and sorted items that weren’t being used out of the way and into storage</a:t>
            </a:r>
            <a:endParaRPr/>
          </a:p>
          <a:p>
            <a:pPr indent="-182879" lvl="1" marL="38404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Char char="◦"/>
            </a:pPr>
            <a:r>
              <a:rPr b="0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Problem: We still need to buy/make a cover</a:t>
            </a:r>
            <a:endParaRPr b="0" i="0" sz="1665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None/>
            </a:pPr>
            <a:r>
              <a:t/>
            </a:r>
            <a:endParaRPr b="0" i="0" sz="1665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None/>
            </a:pPr>
            <a:r>
              <a:rPr b="1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/>
          </a:p>
          <a:p>
            <a:pPr indent="-182879" lvl="1" marL="38404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Char char="◦"/>
            </a:pPr>
            <a:r>
              <a:rPr b="0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track to finish all motors(doors), wiring, sensors by mid next week</a:t>
            </a:r>
            <a:endParaRPr/>
          </a:p>
          <a:p>
            <a:pPr indent="-182879" lvl="1" marL="38404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Char char="◦"/>
            </a:pPr>
            <a:r>
              <a:rPr b="0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Once all wiring is complete, able to test our ‘scenarios’</a:t>
            </a:r>
            <a:endParaRPr/>
          </a:p>
          <a:p>
            <a:pPr indent="-182879" lvl="1" marL="38404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Char char="◦"/>
            </a:pPr>
            <a:r>
              <a:rPr b="0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collection for our simulated environments</a:t>
            </a:r>
            <a:endParaRPr b="0" i="0" sz="1665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Finalizing Window Design</a:t>
            </a:r>
            <a:endParaRPr/>
          </a:p>
        </p:txBody>
      </p:sp>
      <p:pic>
        <p:nvPicPr>
          <p:cNvPr id="87" name="Google Shape;8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0841" y="3044257"/>
            <a:ext cx="2836933" cy="21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5304" y="2312757"/>
            <a:ext cx="268605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545" y="3034956"/>
            <a:ext cx="2849335" cy="213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55f0c388_0_0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Windows in Motion</a:t>
            </a:r>
            <a:endParaRPr/>
          </a:p>
        </p:txBody>
      </p:sp>
      <p:sp>
        <p:nvSpPr>
          <p:cNvPr id="96" name="Google Shape;96;g5c55f0c388_0_0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https://www.youtube.com/watch?v=XfcPdr2VoJA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Jun Xu</dc:creator>
</cp:coreProperties>
</file>