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C1BC2-E1CF-401D-B097-78AB71C9B998}" v="669" dt="2018-07-12T19:08:22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98" d="100"/>
          <a:sy n="98" d="100"/>
        </p:scale>
        <p:origin x="4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Tobon" userId="a980cd9353fd122d" providerId="LiveId" clId="{547ADDAD-B90A-4B56-9BDA-104E8CD11081}"/>
    <pc:docChg chg="undo custSel modSld">
      <pc:chgData name="Joseph Tobon" userId="a980cd9353fd122d" providerId="LiveId" clId="{547ADDAD-B90A-4B56-9BDA-104E8CD11081}" dt="2018-07-05T17:49:00.228" v="273" actId="20577"/>
      <pc:docMkLst>
        <pc:docMk/>
      </pc:docMkLst>
      <pc:sldChg chg="modSp">
        <pc:chgData name="Joseph Tobon" userId="a980cd9353fd122d" providerId="LiveId" clId="{547ADDAD-B90A-4B56-9BDA-104E8CD11081}" dt="2018-07-05T17:49:00.228" v="273" actId="20577"/>
        <pc:sldMkLst>
          <pc:docMk/>
          <pc:sldMk cId="1020578777" sldId="261"/>
        </pc:sldMkLst>
        <pc:spChg chg="mod">
          <ac:chgData name="Joseph Tobon" userId="a980cd9353fd122d" providerId="LiveId" clId="{547ADDAD-B90A-4B56-9BDA-104E8CD11081}" dt="2018-07-05T17:49:00.228" v="273" actId="20577"/>
          <ac:spMkLst>
            <pc:docMk/>
            <pc:sldMk cId="1020578777" sldId="261"/>
            <ac:spMk id="13" creationId="{00000000-0000-0000-0000-000000000000}"/>
          </ac:spMkLst>
        </pc:spChg>
      </pc:sldChg>
    </pc:docChg>
  </pc:docChgLst>
  <pc:docChgLst>
    <pc:chgData name="Joseph Tobon" userId="a980cd9353fd122d" providerId="LiveId" clId="{AD424FBC-BC61-493F-BD05-AC84B836F30F}"/>
    <pc:docChg chg="undo custSel modSld">
      <pc:chgData name="Joseph Tobon" userId="a980cd9353fd122d" providerId="LiveId" clId="{AD424FBC-BC61-493F-BD05-AC84B836F30F}" dt="2018-06-14T19:20:14.082" v="357" actId="20577"/>
      <pc:docMkLst>
        <pc:docMk/>
      </pc:docMkLst>
      <pc:sldChg chg="modSp">
        <pc:chgData name="Joseph Tobon" userId="a980cd9353fd122d" providerId="LiveId" clId="{AD424FBC-BC61-493F-BD05-AC84B836F30F}" dt="2018-06-14T19:20:14.082" v="357" actId="20577"/>
        <pc:sldMkLst>
          <pc:docMk/>
          <pc:sldMk cId="1020578777" sldId="261"/>
        </pc:sldMkLst>
        <pc:spChg chg="mod">
          <ac:chgData name="Joseph Tobon" userId="a980cd9353fd122d" providerId="LiveId" clId="{AD424FBC-BC61-493F-BD05-AC84B836F30F}" dt="2018-06-14T19:20:14.082" v="357" actId="20577"/>
          <ac:spMkLst>
            <pc:docMk/>
            <pc:sldMk cId="1020578777" sldId="261"/>
            <ac:spMk id="13" creationId="{00000000-0000-0000-0000-000000000000}"/>
          </ac:spMkLst>
        </pc:spChg>
      </pc:sldChg>
    </pc:docChg>
  </pc:docChgLst>
  <pc:docChgLst>
    <pc:chgData name="Joseph Tobon" userId="a980cd9353fd122d" providerId="LiveId" clId="{2452B80A-A450-45D2-B9D3-37753CFAD3D9}"/>
    <pc:docChg chg="modSld">
      <pc:chgData name="Joseph Tobon" userId="a980cd9353fd122d" providerId="LiveId" clId="{2452B80A-A450-45D2-B9D3-37753CFAD3D9}" dt="2018-06-28T16:37:49.388" v="153" actId="20577"/>
      <pc:docMkLst>
        <pc:docMk/>
      </pc:docMkLst>
      <pc:sldChg chg="modSp">
        <pc:chgData name="Joseph Tobon" userId="a980cd9353fd122d" providerId="LiveId" clId="{2452B80A-A450-45D2-B9D3-37753CFAD3D9}" dt="2018-06-28T16:37:49.388" v="153" actId="20577"/>
        <pc:sldMkLst>
          <pc:docMk/>
          <pc:sldMk cId="1020578777" sldId="261"/>
        </pc:sldMkLst>
        <pc:spChg chg="mod">
          <ac:chgData name="Joseph Tobon" userId="a980cd9353fd122d" providerId="LiveId" clId="{2452B80A-A450-45D2-B9D3-37753CFAD3D9}" dt="2018-06-28T16:37:49.388" v="153" actId="20577"/>
          <ac:spMkLst>
            <pc:docMk/>
            <pc:sldMk cId="1020578777" sldId="261"/>
            <ac:spMk id="13" creationId="{00000000-0000-0000-0000-000000000000}"/>
          </ac:spMkLst>
        </pc:spChg>
      </pc:sldChg>
    </pc:docChg>
  </pc:docChgLst>
  <pc:docChgLst>
    <pc:chgData name="Joseph Tobon" userId="a980cd9353fd122d" providerId="LiveId" clId="{4389D3D7-6A43-440A-B54A-7FAA11D651DB}"/>
    <pc:docChg chg="undo custSel modSld">
      <pc:chgData name="Joseph Tobon" userId="a980cd9353fd122d" providerId="LiveId" clId="{4389D3D7-6A43-440A-B54A-7FAA11D651DB}" dt="2018-06-07T19:41:40.568" v="706" actId="20577"/>
      <pc:docMkLst>
        <pc:docMk/>
      </pc:docMkLst>
      <pc:sldChg chg="modSp">
        <pc:chgData name="Joseph Tobon" userId="a980cd9353fd122d" providerId="LiveId" clId="{4389D3D7-6A43-440A-B54A-7FAA11D651DB}" dt="2018-06-07T19:41:40.568" v="706" actId="20577"/>
        <pc:sldMkLst>
          <pc:docMk/>
          <pc:sldMk cId="1020578777" sldId="261"/>
        </pc:sldMkLst>
        <pc:spChg chg="mod">
          <ac:chgData name="Joseph Tobon" userId="a980cd9353fd122d" providerId="LiveId" clId="{4389D3D7-6A43-440A-B54A-7FAA11D651DB}" dt="2018-06-07T19:41:40.568" v="706" actId="20577"/>
          <ac:spMkLst>
            <pc:docMk/>
            <pc:sldMk cId="1020578777" sldId="261"/>
            <ac:spMk id="13" creationId="{00000000-0000-0000-0000-000000000000}"/>
          </ac:spMkLst>
        </pc:spChg>
      </pc:sldChg>
    </pc:docChg>
  </pc:docChgLst>
  <pc:docChgLst>
    <pc:chgData name="Joseph Tobon" userId="a980cd9353fd122d" providerId="LiveId" clId="{CE5C1BC2-E1CF-401D-B097-78AB71C9B998}"/>
    <pc:docChg chg="undo custSel modSld">
      <pc:chgData name="Joseph Tobon" userId="a980cd9353fd122d" providerId="LiveId" clId="{CE5C1BC2-E1CF-401D-B097-78AB71C9B998}" dt="2018-07-12T19:08:22.933" v="668" actId="20577"/>
      <pc:docMkLst>
        <pc:docMk/>
      </pc:docMkLst>
      <pc:sldChg chg="modSp">
        <pc:chgData name="Joseph Tobon" userId="a980cd9353fd122d" providerId="LiveId" clId="{CE5C1BC2-E1CF-401D-B097-78AB71C9B998}" dt="2018-07-12T19:08:22.933" v="668" actId="20577"/>
        <pc:sldMkLst>
          <pc:docMk/>
          <pc:sldMk cId="1020578777" sldId="261"/>
        </pc:sldMkLst>
        <pc:spChg chg="mod">
          <ac:chgData name="Joseph Tobon" userId="a980cd9353fd122d" providerId="LiveId" clId="{CE5C1BC2-E1CF-401D-B097-78AB71C9B998}" dt="2018-07-12T19:08:22.933" v="668" actId="20577"/>
          <ac:spMkLst>
            <pc:docMk/>
            <pc:sldMk cId="1020578777" sldId="261"/>
            <ac:spMk id="13" creationId="{00000000-0000-0000-0000-000000000000}"/>
          </ac:spMkLst>
        </pc:spChg>
      </pc:sldChg>
    </pc:docChg>
  </pc:docChgLst>
  <pc:docChgLst>
    <pc:chgData name="Joseph Tobon" userId="a980cd9353fd122d" providerId="LiveId" clId="{A9595C45-1E52-43D0-95FA-2B47A14FC4E1}"/>
    <pc:docChg chg="undo custSel modSld">
      <pc:chgData name="Joseph Tobon" userId="a980cd9353fd122d" providerId="LiveId" clId="{A9595C45-1E52-43D0-95FA-2B47A14FC4E1}" dt="2018-06-28T16:20:17.126" v="417" actId="20577"/>
      <pc:docMkLst>
        <pc:docMk/>
      </pc:docMkLst>
      <pc:sldChg chg="modSp">
        <pc:chgData name="Joseph Tobon" userId="a980cd9353fd122d" providerId="LiveId" clId="{A9595C45-1E52-43D0-95FA-2B47A14FC4E1}" dt="2018-06-28T16:20:17.126" v="417" actId="20577"/>
        <pc:sldMkLst>
          <pc:docMk/>
          <pc:sldMk cId="1020578777" sldId="261"/>
        </pc:sldMkLst>
        <pc:spChg chg="mod">
          <ac:chgData name="Joseph Tobon" userId="a980cd9353fd122d" providerId="LiveId" clId="{A9595C45-1E52-43D0-95FA-2B47A14FC4E1}" dt="2018-06-28T16:20:17.126" v="417" actId="20577"/>
          <ac:spMkLst>
            <pc:docMk/>
            <pc:sldMk cId="1020578777" sldId="261"/>
            <ac:spMk id="13" creationId="{00000000-0000-0000-0000-000000000000}"/>
          </ac:spMkLst>
        </pc:spChg>
      </pc:sldChg>
    </pc:docChg>
  </pc:docChgLst>
  <pc:docChgLst>
    <pc:chgData name="Joseph Tobon" userId="a980cd9353fd122d" providerId="LiveId" clId="{7681CB3B-68CC-41CC-9E7C-B69EA94B093D}"/>
    <pc:docChg chg="undo custSel modSld">
      <pc:chgData name="Joseph Tobon" userId="a980cd9353fd122d" providerId="LiveId" clId="{7681CB3B-68CC-41CC-9E7C-B69EA94B093D}" dt="2018-06-07T16:59:45.721" v="998" actId="20577"/>
      <pc:docMkLst>
        <pc:docMk/>
      </pc:docMkLst>
      <pc:sldChg chg="modSp">
        <pc:chgData name="Joseph Tobon" userId="a980cd9353fd122d" providerId="LiveId" clId="{7681CB3B-68CC-41CC-9E7C-B69EA94B093D}" dt="2018-06-07T16:59:45.721" v="998" actId="20577"/>
        <pc:sldMkLst>
          <pc:docMk/>
          <pc:sldMk cId="1020578777" sldId="261"/>
        </pc:sldMkLst>
        <pc:spChg chg="mod">
          <ac:chgData name="Joseph Tobon" userId="a980cd9353fd122d" providerId="LiveId" clId="{7681CB3B-68CC-41CC-9E7C-B69EA94B093D}" dt="2018-06-07T16:59:45.721" v="998" actId="20577"/>
          <ac:spMkLst>
            <pc:docMk/>
            <pc:sldMk cId="1020578777" sldId="261"/>
            <ac:spMk id="1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9 (July 9 – July 16, 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Continued to work on research paper.</a:t>
            </a:r>
            <a:endParaRPr lang="en-US" dirty="0"/>
          </a:p>
          <a:p>
            <a:pPr lvl="1"/>
            <a:r>
              <a:rPr lang="en-US" sz="1600" dirty="0"/>
              <a:t>Continued development of </a:t>
            </a:r>
            <a:r>
              <a:rPr lang="en-US" sz="1600" dirty="0" err="1"/>
              <a:t>Basys</a:t>
            </a:r>
            <a:r>
              <a:rPr lang="en-US" sz="1600" dirty="0"/>
              <a:t> 3 game.</a:t>
            </a:r>
          </a:p>
          <a:p>
            <a:pPr lvl="2"/>
            <a:r>
              <a:rPr lang="en-US" dirty="0"/>
              <a:t>Refined note module.</a:t>
            </a:r>
          </a:p>
          <a:p>
            <a:pPr lvl="2"/>
            <a:r>
              <a:rPr lang="en-US" dirty="0"/>
              <a:t>Continued scoring system.</a:t>
            </a:r>
          </a:p>
          <a:p>
            <a:pPr lvl="1"/>
            <a:r>
              <a:rPr lang="en-US" sz="1600" dirty="0"/>
              <a:t>Completed research poster.</a:t>
            </a:r>
            <a:endParaRPr lang="en-US" dirty="0"/>
          </a:p>
          <a:p>
            <a:pPr marL="384048" lvl="2" indent="0">
              <a:buNone/>
            </a:pPr>
            <a:r>
              <a:rPr lang="en-US" sz="1200" dirty="0"/>
              <a:t> </a:t>
            </a:r>
            <a:endParaRPr lang="en-US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</a:p>
          <a:p>
            <a:pPr lvl="1"/>
            <a:r>
              <a:rPr lang="en-US" sz="1600" dirty="0"/>
              <a:t>Could not get in touch with graduate or faculty mentor so feedback on the poster, projects, and </a:t>
            </a:r>
            <a:r>
              <a:rPr lang="en-US" sz="1600"/>
              <a:t>paper was </a:t>
            </a:r>
            <a:r>
              <a:rPr lang="en-US" sz="1600" dirty="0"/>
              <a:t>limited.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Complete research paper.</a:t>
            </a:r>
          </a:p>
          <a:p>
            <a:pPr lvl="1"/>
            <a:r>
              <a:rPr lang="en-US" sz="1600" dirty="0"/>
              <a:t>Continue to work on </a:t>
            </a:r>
            <a:r>
              <a:rPr lang="en-US" sz="1600" dirty="0" err="1"/>
              <a:t>Basys</a:t>
            </a:r>
            <a:r>
              <a:rPr lang="en-US" sz="1600" dirty="0"/>
              <a:t> 3 game.</a:t>
            </a:r>
          </a:p>
          <a:p>
            <a:pPr lvl="1"/>
            <a:r>
              <a:rPr lang="en-US" sz="1600" dirty="0"/>
              <a:t>Refine research poster based on feedback.</a:t>
            </a:r>
          </a:p>
          <a:p>
            <a:pPr lvl="1"/>
            <a:r>
              <a:rPr lang="en-US" sz="1600" dirty="0"/>
              <a:t>Talk to faculty mentor and graduate mentors.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# </a:t>
            </a:r>
            <a:r>
              <a:rPr lang="en-US" sz="1800" b="1" dirty="0"/>
              <a:t>Energy-Efficient Computing Devices for IoT 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Joseph Tobon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Juan Escobedo Contreras and Stephen Williams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Professor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Mingjie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114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Joseph Tobon</cp:lastModifiedBy>
  <cp:revision>36</cp:revision>
  <dcterms:created xsi:type="dcterms:W3CDTF">2017-05-25T21:00:43Z</dcterms:created>
  <dcterms:modified xsi:type="dcterms:W3CDTF">2018-07-12T19:08:23Z</dcterms:modified>
</cp:coreProperties>
</file>