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81CB3B-68CC-41CC-9E7C-B69EA94B093D}" v="999" dt="2018-06-07T16:59:45.720"/>
    <p1510:client id="{4389D3D7-6A43-440A-B54A-7FAA11D651DB}" v="708" dt="2018-06-07T19:41:40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0" autoAdjust="0"/>
    <p:restoredTop sz="94643" autoAdjust="0"/>
  </p:normalViewPr>
  <p:slideViewPr>
    <p:cSldViewPr snapToGrid="0" snapToObjects="1">
      <p:cViewPr varScale="1">
        <p:scale>
          <a:sx n="98" d="100"/>
          <a:sy n="98" d="100"/>
        </p:scale>
        <p:origin x="49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Tobon" userId="a980cd9353fd122d" providerId="LiveId" clId="{4389D3D7-6A43-440A-B54A-7FAA11D651DB}"/>
    <pc:docChg chg="undo custSel modSld">
      <pc:chgData name="Joseph Tobon" userId="a980cd9353fd122d" providerId="LiveId" clId="{4389D3D7-6A43-440A-B54A-7FAA11D651DB}" dt="2018-06-07T19:41:40.568" v="706" actId="20577"/>
      <pc:docMkLst>
        <pc:docMk/>
      </pc:docMkLst>
      <pc:sldChg chg="modSp">
        <pc:chgData name="Joseph Tobon" userId="a980cd9353fd122d" providerId="LiveId" clId="{4389D3D7-6A43-440A-B54A-7FAA11D651DB}" dt="2018-06-07T19:41:40.568" v="706" actId="20577"/>
        <pc:sldMkLst>
          <pc:docMk/>
          <pc:sldMk cId="1020578777" sldId="261"/>
        </pc:sldMkLst>
        <pc:spChg chg="mod">
          <ac:chgData name="Joseph Tobon" userId="a980cd9353fd122d" providerId="LiveId" clId="{4389D3D7-6A43-440A-B54A-7FAA11D651DB}" dt="2018-06-07T19:41:40.568" v="706" actId="20577"/>
          <ac:spMkLst>
            <pc:docMk/>
            <pc:sldMk cId="1020578777" sldId="261"/>
            <ac:spMk id="13" creationId="{00000000-0000-0000-0000-000000000000}"/>
          </ac:spMkLst>
        </pc:spChg>
      </pc:sldChg>
    </pc:docChg>
  </pc:docChgLst>
  <pc:docChgLst>
    <pc:chgData name="Joseph Tobon" userId="a980cd9353fd122d" providerId="LiveId" clId="{7681CB3B-68CC-41CC-9E7C-B69EA94B093D}"/>
    <pc:docChg chg="undo custSel modSld">
      <pc:chgData name="Joseph Tobon" userId="a980cd9353fd122d" providerId="LiveId" clId="{7681CB3B-68CC-41CC-9E7C-B69EA94B093D}" dt="2018-06-07T16:59:45.721" v="998" actId="20577"/>
      <pc:docMkLst>
        <pc:docMk/>
      </pc:docMkLst>
      <pc:sldChg chg="modSp">
        <pc:chgData name="Joseph Tobon" userId="a980cd9353fd122d" providerId="LiveId" clId="{7681CB3B-68CC-41CC-9E7C-B69EA94B093D}" dt="2018-06-07T16:59:45.721" v="998" actId="20577"/>
        <pc:sldMkLst>
          <pc:docMk/>
          <pc:sldMk cId="1020578777" sldId="261"/>
        </pc:sldMkLst>
        <pc:spChg chg="mod">
          <ac:chgData name="Joseph Tobon" userId="a980cd9353fd122d" providerId="LiveId" clId="{7681CB3B-68CC-41CC-9E7C-B69EA94B093D}" dt="2018-06-07T16:59:45.721" v="998" actId="20577"/>
          <ac:spMkLst>
            <pc:docMk/>
            <pc:sldMk cId="1020578777" sldId="261"/>
            <ac:spMk id="1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6" y="425827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06296" y="1607790"/>
            <a:ext cx="8731408" cy="46648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4 (June 04 – June 11, 2018)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600" dirty="0"/>
              <a:t>Finished Pong project on Basys 3 board.</a:t>
            </a:r>
          </a:p>
          <a:p>
            <a:pPr lvl="1"/>
            <a:r>
              <a:rPr lang="en-US" sz="1600" dirty="0"/>
              <a:t>Met with faculty mentor.</a:t>
            </a:r>
          </a:p>
          <a:p>
            <a:pPr lvl="1"/>
            <a:r>
              <a:rPr lang="en-US" sz="1600" dirty="0"/>
              <a:t>Started designing a new side project, related to gaming, on Basys 3 board.</a:t>
            </a:r>
          </a:p>
          <a:p>
            <a:pPr lvl="1"/>
            <a:r>
              <a:rPr lang="en-US" sz="1600" dirty="0"/>
              <a:t>Researched other FPGA (Field Programmable Gate Array) projects related to IoT.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Problem &amp; Solutions</a:t>
            </a:r>
          </a:p>
          <a:p>
            <a:pPr lvl="1"/>
            <a:r>
              <a:rPr lang="en-US" sz="1600" dirty="0"/>
              <a:t>No major problems encountered this week.</a:t>
            </a:r>
          </a:p>
          <a:p>
            <a:pPr marL="201168" lvl="1" indent="0">
              <a:buNone/>
            </a:pPr>
            <a:endParaRPr lang="en-US" sz="1600" dirty="0"/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600" dirty="0"/>
              <a:t>Complete side project related to gaming.</a:t>
            </a:r>
          </a:p>
          <a:p>
            <a:pPr lvl="1"/>
            <a:r>
              <a:rPr lang="en-US" sz="1600" dirty="0"/>
              <a:t>Complete at least </a:t>
            </a:r>
            <a:r>
              <a:rPr lang="en-US" sz="1600"/>
              <a:t>two smaller </a:t>
            </a:r>
            <a:r>
              <a:rPr lang="en-US" sz="1600" dirty="0"/>
              <a:t>scale FPGA projects related to IoT.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439" y="6436084"/>
            <a:ext cx="4373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NSF REU Research Experience on Internet of Things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19588"/>
            <a:ext cx="445994" cy="448571"/>
          </a:xfrm>
          <a:prstGeom prst="rect">
            <a:avLst/>
          </a:prstGeom>
        </p:spPr>
      </p:pic>
      <p:sp>
        <p:nvSpPr>
          <p:cNvPr id="15" name="Başlık Yer Tutucusu 1">
            <a:extLst>
              <a:ext uri="{FF2B5EF4-FFF2-40B4-BE49-F238E27FC236}">
                <a16:creationId xmlns:a16="http://schemas.microsoft.com/office/drawing/2014/main" id="{9F0F4FF8-F89F-43EF-8647-BAEC99D4E49D}"/>
              </a:ext>
            </a:extLst>
          </p:cNvPr>
          <p:cNvSpPr txBox="1">
            <a:spLocks/>
          </p:cNvSpPr>
          <p:nvPr/>
        </p:nvSpPr>
        <p:spPr>
          <a:xfrm>
            <a:off x="1498393" y="178717"/>
            <a:ext cx="6516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# </a:t>
            </a:r>
            <a:r>
              <a:rPr lang="en-US" sz="1800" b="1" dirty="0"/>
              <a:t>Energy-Efficient Computing Devices for IoT </a:t>
            </a: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br>
              <a:rPr lang="en-US" sz="18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REU student: 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Joseph Tobon</a:t>
            </a:r>
            <a:b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Graduate mentors: 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Juan Escobedo Contreras and Stephen Williams</a:t>
            </a:r>
            <a:b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US" sz="1600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Faculty mentor(s):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Professor </a:t>
            </a:r>
            <a:r>
              <a:rPr lang="en-US" sz="1600" b="1" spc="-5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Mingjie</a:t>
            </a:r>
            <a:r>
              <a:rPr lang="en-US" sz="1600" b="1" spc="-5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106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PowerPoint Presentation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 IoTREU</dc:creator>
  <cp:lastModifiedBy>Joseph Tobon</cp:lastModifiedBy>
  <cp:revision>36</cp:revision>
  <dcterms:created xsi:type="dcterms:W3CDTF">2017-05-25T21:00:43Z</dcterms:created>
  <dcterms:modified xsi:type="dcterms:W3CDTF">2018-06-07T19:41:41Z</dcterms:modified>
</cp:coreProperties>
</file>