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98" d="100"/>
          <a:sy n="98" d="100"/>
        </p:scale>
        <p:origin x="4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2 (May 21 – May 28,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Continued to familiarize myself with Verilog, Vivado, and the Basys3 FPGA.</a:t>
            </a:r>
          </a:p>
          <a:p>
            <a:pPr lvl="1"/>
            <a:r>
              <a:rPr lang="en-US" sz="1600" dirty="0"/>
              <a:t>Implemented several smaller projects to get more comfortable with the various aspects of the Basys3 FPGA.</a:t>
            </a:r>
          </a:p>
          <a:p>
            <a:pPr lvl="1"/>
            <a:r>
              <a:rPr lang="en-US" sz="1600" dirty="0"/>
              <a:t>Continued to read papers, specified by graduate mentor, on FPGAs in IoT.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/>
              <a:t>No major issues were encountered this week.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Implement bigger projects in Vivado using Verilog and Basys3 FPGA.</a:t>
            </a:r>
          </a:p>
          <a:p>
            <a:pPr lvl="1"/>
            <a:r>
              <a:rPr lang="en-US" sz="1600" dirty="0"/>
              <a:t>Continue to finalize major FPGA IoT project, with the help of faculty and graduate mentors.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b="1" dirty="0"/>
              <a:t>Energy-Efficient Computing Devices for IoT 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Joseph Tobon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Juan Escobedo Contreras and Stephen Williams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Professor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Mingjie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119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Joseph Tobon</cp:lastModifiedBy>
  <cp:revision>36</cp:revision>
  <dcterms:created xsi:type="dcterms:W3CDTF">2017-05-25T21:00:43Z</dcterms:created>
  <dcterms:modified xsi:type="dcterms:W3CDTF">2018-05-24T18:07:42Z</dcterms:modified>
</cp:coreProperties>
</file>