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6" autoAdjust="0"/>
    <p:restoredTop sz="94657" autoAdjust="0"/>
  </p:normalViewPr>
  <p:slideViewPr>
    <p:cSldViewPr snapToGrid="0" snapToObjects="1">
      <p:cViewPr>
        <p:scale>
          <a:sx n="108" d="100"/>
          <a:sy n="108" d="100"/>
        </p:scale>
        <p:origin x="12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P2rGECadQ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4" y="19381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76798" y="1395826"/>
            <a:ext cx="8879703" cy="521791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Week 3 (May 28 – June 4, 2018)</a:t>
            </a:r>
            <a:endParaRPr lang="en-US" b="1" dirty="0"/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Accomplishments:</a:t>
            </a:r>
            <a:endParaRPr lang="en-US" sz="16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Determined method of creating realistic virtual agents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Unity Multipurpose Avatar (UMA) character generation package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UMA gives the option to create high-fidelity characters that we need for the research project (as well as other projects) at a lower cost and time than giving the task to an animator to complete from scratch for $900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Became familiar with Autodesk Maya &amp; process of animating characters</a:t>
            </a:r>
            <a:endParaRPr lang="en-US" sz="1400" dirty="0"/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Problem &amp; Solutions: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Clothes/appearance decisions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Need to figure out what clothes and appearance the virtual agents will have – gender neutral qualities?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Will the characters’ clothes be skin-tight, or be layered on top of their skeleton texture?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Need to make </a:t>
            </a:r>
            <a:r>
              <a:rPr lang="en-US" dirty="0" err="1"/>
              <a:t>iRIS</a:t>
            </a:r>
            <a:r>
              <a:rPr lang="en-US" dirty="0"/>
              <a:t> account but still no NID </a:t>
            </a:r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Plans for next week: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Hopefully complete </a:t>
            </a:r>
            <a:r>
              <a:rPr lang="en-US" dirty="0" err="1"/>
              <a:t>iRIS</a:t>
            </a:r>
            <a:r>
              <a:rPr lang="en-US" dirty="0"/>
              <a:t> account for IRB modification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Begin making virtual agents/modifying appearances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Outline research study methods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88561" y="55161"/>
            <a:ext cx="6516603" cy="1429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# 8 - Internet of Hospital Things (</a:t>
            </a:r>
            <a:r>
              <a:rPr lang="en-US" sz="1900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IoHT</a:t>
            </a:r>
            <a:r>
              <a:rPr lang="en-US" sz="19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): Communicating to Facilitate Healing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Stefanie Mutter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Myungho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Lee,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Kangsoo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Kim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Dr. Gerd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Bruder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, Dr. Greg Welch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9E24B7-0EFB-A540-81F1-32665E2D8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" y="2143"/>
            <a:ext cx="0" cy="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284919-3BA0-E44F-A51E-AC34189E2489}"/>
              </a:ext>
            </a:extLst>
          </p:cNvPr>
          <p:cNvSpPr/>
          <p:nvPr/>
        </p:nvSpPr>
        <p:spPr>
          <a:xfrm>
            <a:off x="1851286" y="495904"/>
            <a:ext cx="580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=hAP2rGECadQ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06F6F-BC4E-934F-864D-DCE2E3B0B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56" y="1196257"/>
            <a:ext cx="3348268" cy="2161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EF7E46-2E03-7F41-BF63-2CF1CC462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794" y="1190983"/>
            <a:ext cx="3370600" cy="2166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D581C-AEB8-F747-8A08-82F61902E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330" y="3462883"/>
            <a:ext cx="3022600" cy="284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46D0BA-84A5-4B4C-AE34-8FEA0E578225}"/>
              </a:ext>
            </a:extLst>
          </p:cNvPr>
          <p:cNvSpPr txBox="1"/>
          <p:nvPr/>
        </p:nvSpPr>
        <p:spPr>
          <a:xfrm>
            <a:off x="748145" y="3693226"/>
            <a:ext cx="22444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Unlike Katie, whose clothes are part of her textures, Michael has a layer of textures on top of the ”body” textures that are clothes. However, his shirt is made so it cannot be worn without the jacket – thus, if we wanted to change Michael’s clothes, we would have to either extend the shirt or create a completely new shirt with </a:t>
            </a:r>
            <a:r>
              <a:rPr lang="en-US" sz="1200"/>
              <a:t>new textures.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33158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266</Words>
  <Application>Microsoft Macintosh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Calibri Light</vt:lpstr>
      <vt:lpstr>Retrospect</vt:lpstr>
      <vt:lpstr>PowerPoint Presentation</vt:lpstr>
      <vt:lpstr>PowerPoint Presentation</vt:lpstr>
    </vt:vector>
  </TitlesOfParts>
  <Company>CECS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stefaniemutter@muhlenberg.edu</cp:lastModifiedBy>
  <cp:revision>49</cp:revision>
  <dcterms:created xsi:type="dcterms:W3CDTF">2017-05-25T21:00:43Z</dcterms:created>
  <dcterms:modified xsi:type="dcterms:W3CDTF">2018-05-30T19:35:39Z</dcterms:modified>
</cp:coreProperties>
</file>