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87845" autoAdjust="0"/>
  </p:normalViewPr>
  <p:slideViewPr>
    <p:cSldViewPr snapToGrid="0" snapToObjects="1">
      <p:cViewPr varScale="1">
        <p:scale>
          <a:sx n="64" d="100"/>
          <a:sy n="64" d="100"/>
        </p:scale>
        <p:origin x="11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20FF2-B6D7-4BB1-90F3-D8430D810AC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243F9-3E8E-47D4-8F3E-D7C76150F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3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243F9-3E8E-47D4-8F3E-D7C76150F2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/>
              <a:t>Week 2 </a:t>
            </a:r>
            <a:r>
              <a:rPr lang="en-US" sz="2000" b="1" dirty="0"/>
              <a:t>(May 21 – May 28, 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Found ten additional technologies (wearables and apps only) for the elderly generation there were not listed in the wiki project sheet using search engines.</a:t>
            </a:r>
          </a:p>
          <a:p>
            <a:pPr lvl="1"/>
            <a:r>
              <a:rPr lang="en-US" sz="1600" dirty="0"/>
              <a:t>Provided non-biased descriptions of the technologies found.</a:t>
            </a:r>
          </a:p>
          <a:p>
            <a:pPr lvl="1"/>
            <a:r>
              <a:rPr lang="en-US" sz="1600" dirty="0"/>
              <a:t>Completed few Company wiki entries.</a:t>
            </a:r>
          </a:p>
          <a:p>
            <a:pPr lvl="1"/>
            <a:r>
              <a:rPr lang="en-US" sz="1600" dirty="0"/>
              <a:t>Introduced to different Risk/</a:t>
            </a:r>
            <a:r>
              <a:rPr lang="en-US" sz="1600" dirty="0" err="1"/>
              <a:t>Cybersec</a:t>
            </a:r>
            <a:r>
              <a:rPr lang="en-US" sz="1600" dirty="0"/>
              <a:t> frameworks and wrote descriptions about them.</a:t>
            </a:r>
          </a:p>
          <a:p>
            <a:pPr lvl="1"/>
            <a:r>
              <a:rPr lang="en-US" sz="1600" dirty="0"/>
              <a:t>First Meeting with Secondary Mentor.</a:t>
            </a:r>
          </a:p>
          <a:p>
            <a:pPr lvl="1"/>
            <a:endParaRPr lang="en-US" sz="1600" dirty="0"/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</a:p>
          <a:p>
            <a:pPr lvl="1"/>
            <a:r>
              <a:rPr lang="en-US" sz="1600" dirty="0"/>
              <a:t>Unsure about what other tasks to work on.</a:t>
            </a:r>
          </a:p>
          <a:p>
            <a:pPr lvl="1"/>
            <a:r>
              <a:rPr lang="en-US" sz="1600" dirty="0"/>
              <a:t>Emailed Dr. Truman and was provided with resources to help brainstorm on tasks.</a:t>
            </a:r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Add the additional ten technologies to the WPFH wiki.</a:t>
            </a:r>
          </a:p>
          <a:p>
            <a:pPr lvl="1"/>
            <a:r>
              <a:rPr lang="en-US" sz="1600" dirty="0"/>
              <a:t>Write a report on the vulnerabilities of the 20 technologies found based on RMF.</a:t>
            </a:r>
          </a:p>
          <a:p>
            <a:pPr lvl="1"/>
            <a:r>
              <a:rPr lang="en-US" sz="1600" dirty="0"/>
              <a:t>Continue meeting with Faculty Mentor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#6 </a:t>
            </a:r>
            <a:r>
              <a:rPr lang="en-US" sz="1800" dirty="0"/>
              <a:t>Protection Scenarios to Preserve Privacy and Security within IoT Use Cases in Medical Simulation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Shababa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Kamreen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</a:t>
            </a:r>
            <a:r>
              <a:rPr lang="en-US" sz="1600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mentors:Michael</a:t>
            </a: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Eakins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 David Metcalf and Barbara Truman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162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Nondini.rnp</cp:lastModifiedBy>
  <cp:revision>40</cp:revision>
  <dcterms:created xsi:type="dcterms:W3CDTF">2017-05-25T21:00:43Z</dcterms:created>
  <dcterms:modified xsi:type="dcterms:W3CDTF">2018-05-25T19:37:30Z</dcterms:modified>
</cp:coreProperties>
</file>