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68" d="100"/>
          <a:sy n="68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9 (July 9 – July 13,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Captured network traffic trough Raspberry Pi and MITM Proxy</a:t>
            </a:r>
          </a:p>
          <a:p>
            <a:pPr lvl="1"/>
            <a:r>
              <a:rPr lang="en-US" sz="1600" dirty="0"/>
              <a:t>Decrypted the encrypted network traffic using Wireshark and MITM Proxy</a:t>
            </a:r>
          </a:p>
          <a:p>
            <a:pPr lvl="1"/>
            <a:r>
              <a:rPr lang="en-US" sz="1600" dirty="0"/>
              <a:t>Retrieved login credentials of a test eBay account we set up</a:t>
            </a:r>
          </a:p>
          <a:p>
            <a:pPr lvl="1"/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  <a:endParaRPr lang="en-US" sz="1600" dirty="0"/>
          </a:p>
          <a:p>
            <a:pPr lvl="1"/>
            <a:r>
              <a:rPr lang="en-US" sz="1600" dirty="0"/>
              <a:t>I did not come across any problems this week 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Finish research paper</a:t>
            </a:r>
          </a:p>
          <a:p>
            <a:pPr lvl="1"/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spc="-50" dirty="0">
                <a:solidFill>
                  <a:srgbClr val="000000"/>
                </a:solidFill>
                <a:latin typeface="Helvetica Neue"/>
              </a:rPr>
              <a:t>IoT Device Vulnerabilities and Security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Amon Harris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Orlando Arias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Yier Jin, Shaojie 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79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Helvetica Neue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Stacker, Vanessa S</cp:lastModifiedBy>
  <cp:revision>38</cp:revision>
  <dcterms:created xsi:type="dcterms:W3CDTF">2017-05-25T21:00:43Z</dcterms:created>
  <dcterms:modified xsi:type="dcterms:W3CDTF">2018-07-13T00:47:38Z</dcterms:modified>
</cp:coreProperties>
</file>