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8 (July 2 – July 6,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Installed Mitmproxy on Raspberry Pi</a:t>
            </a:r>
          </a:p>
          <a:p>
            <a:pPr lvl="1"/>
            <a:r>
              <a:rPr lang="en-US" sz="1600" dirty="0"/>
              <a:t>Configured Raspberry Pi to connect to internet</a:t>
            </a:r>
          </a:p>
          <a:p>
            <a:pPr lvl="1"/>
            <a:r>
              <a:rPr lang="en-US" sz="1600" dirty="0"/>
              <a:t>Successfully installed Raspberry Pi updates and upgrades</a:t>
            </a:r>
          </a:p>
          <a:p>
            <a:pPr lvl="1"/>
            <a:r>
              <a:rPr lang="en-US" sz="1600" dirty="0"/>
              <a:t>Learned the Debian distribution of Linux and its functionalities</a:t>
            </a:r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600" dirty="0"/>
          </a:p>
          <a:p>
            <a:pPr lvl="1"/>
            <a:r>
              <a:rPr lang="en-US" sz="1600" dirty="0"/>
              <a:t>DNS server was completely erased after Raspberry Pi reboot</a:t>
            </a:r>
          </a:p>
          <a:p>
            <a:pPr lvl="1"/>
            <a:r>
              <a:rPr lang="en-US" sz="1600" dirty="0"/>
              <a:t>Failed to start dhcpcd on all interfaces of Raspberry Pi</a:t>
            </a:r>
          </a:p>
          <a:p>
            <a:pPr lvl="1"/>
            <a:r>
              <a:rPr lang="en-US" sz="1600" dirty="0"/>
              <a:t>Access point created on 802.11 wireless card stopped working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access point creation for Raspberry Pi</a:t>
            </a:r>
          </a:p>
          <a:p>
            <a:pPr lvl="1"/>
            <a:r>
              <a:rPr lang="en-US" sz="1600" dirty="0"/>
              <a:t>Capture network traffic from Mitmproxy through Raspberry Pi</a:t>
            </a:r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IoT Device Vulnerabilities and Security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Amon Harris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Orlando Arias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Yier Jin, Shaojie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108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Stacker, Vanessa S</cp:lastModifiedBy>
  <cp:revision>37</cp:revision>
  <dcterms:created xsi:type="dcterms:W3CDTF">2017-05-25T21:00:43Z</dcterms:created>
  <dcterms:modified xsi:type="dcterms:W3CDTF">2018-07-06T03:41:06Z</dcterms:modified>
</cp:coreProperties>
</file>