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43" autoAdjust="0"/>
  </p:normalViewPr>
  <p:slideViewPr>
    <p:cSldViewPr snapToGrid="0" snapToObjects="1">
      <p:cViewPr varScale="1">
        <p:scale>
          <a:sx n="68" d="100"/>
          <a:sy n="68" d="100"/>
        </p:scale>
        <p:origin x="5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7 (June 25 – June 29, 2018)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 dirty="0"/>
              <a:t>Installed Mitmproxy</a:t>
            </a:r>
          </a:p>
          <a:p>
            <a:pPr lvl="1"/>
            <a:r>
              <a:rPr lang="en-US" sz="1600" dirty="0"/>
              <a:t>Installed Sslstrip </a:t>
            </a:r>
          </a:p>
          <a:p>
            <a:pPr lvl="1"/>
            <a:r>
              <a:rPr lang="en-US" sz="1600" dirty="0"/>
              <a:t>Created rogue access point</a:t>
            </a:r>
          </a:p>
          <a:p>
            <a:pPr lvl="1"/>
            <a:r>
              <a:rPr lang="en-US" sz="1600" dirty="0"/>
              <a:t>Learned entire (almost) functionality of Mitmproxy</a:t>
            </a:r>
          </a:p>
          <a:p>
            <a:pPr marL="201168" lvl="1" indent="0">
              <a:buNone/>
            </a:pPr>
            <a:r>
              <a:rPr lang="en-US" b="1" dirty="0"/>
              <a:t>Problem &amp; Solutions</a:t>
            </a:r>
            <a:endParaRPr lang="en-US" sz="1600" dirty="0"/>
          </a:p>
          <a:p>
            <a:pPr lvl="1"/>
            <a:r>
              <a:rPr lang="en-US" sz="1600" dirty="0"/>
              <a:t>Sslstrip is obsolete in today’s world</a:t>
            </a:r>
          </a:p>
          <a:p>
            <a:pPr lvl="1"/>
            <a:r>
              <a:rPr lang="en-US" sz="1600" dirty="0"/>
              <a:t>No one connected to rogue access point</a:t>
            </a:r>
          </a:p>
          <a:p>
            <a:pPr lvl="1"/>
            <a:r>
              <a:rPr lang="en-US" sz="1600" dirty="0"/>
              <a:t>Mitmproxy didn’t capture network traffic</a:t>
            </a:r>
          </a:p>
          <a:p>
            <a:pPr lvl="1"/>
            <a:r>
              <a:rPr lang="en-US" sz="1600" dirty="0"/>
              <a:t>Cannot locate Mitmproxy Certificate Authority</a:t>
            </a:r>
          </a:p>
          <a:p>
            <a:pPr lvl="1"/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 dirty="0"/>
              <a:t>Finalize a solution for Mitmproxy technical difficulties </a:t>
            </a:r>
          </a:p>
          <a:p>
            <a:pPr lvl="1"/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# </a:t>
            </a:r>
            <a:r>
              <a:rPr lang="en-US" sz="1800" spc="-50" dirty="0">
                <a:solidFill>
                  <a:srgbClr val="000000"/>
                </a:solidFill>
                <a:latin typeface="Helvetica Neue"/>
              </a:rPr>
              <a:t>IoT Device Vulnerabilities and Security</a:t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student: 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Amon Harris</a:t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mentors: 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Orlando Arias</a:t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mentor(s):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Yier Jin, Shaojie Zhang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83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Helvetica Neue</vt:lpstr>
      <vt:lpstr>Retrospect</vt:lpstr>
      <vt:lpstr>PowerPoint Presentation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Stacker, Vanessa S</cp:lastModifiedBy>
  <cp:revision>35</cp:revision>
  <dcterms:created xsi:type="dcterms:W3CDTF">2017-05-25T21:00:43Z</dcterms:created>
  <dcterms:modified xsi:type="dcterms:W3CDTF">2018-06-29T02:11:41Z</dcterms:modified>
</cp:coreProperties>
</file>